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69" r:id="rId5"/>
    <p:sldId id="263" r:id="rId6"/>
    <p:sldId id="266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>
        <p:scale>
          <a:sx n="95" d="100"/>
          <a:sy n="95" d="100"/>
        </p:scale>
        <p:origin x="-654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04/11/2015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 smtClean="0"/>
              <a:t>6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Modelo Conceptual e Protótipo de Baixa Fidelidade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Metáforas elaboradas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Modelo 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 Modelo</a:t>
            </a:r>
            <a:r>
              <a:rPr lang="pt-PT" dirty="0" smtClean="0"/>
              <a:t>				</a:t>
            </a:r>
            <a:r>
              <a:rPr lang="pt-PT" dirty="0"/>
              <a:t>	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55" y="1981200"/>
            <a:ext cx="8835656" cy="470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5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1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Supermercado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 smtClean="0">
                <a:solidFill>
                  <a:schemeClr val="tx1"/>
                </a:solidFill>
              </a:rPr>
              <a:t>Organizado </a:t>
            </a:r>
            <a:r>
              <a:rPr lang="pt-PT" sz="1400" dirty="0">
                <a:solidFill>
                  <a:schemeClr val="tx1"/>
                </a:solidFill>
              </a:rPr>
              <a:t>por secções de produtos. Cada produto </a:t>
            </a:r>
            <a:r>
              <a:rPr lang="pt-PT" sz="1400" dirty="0" smtClean="0">
                <a:solidFill>
                  <a:schemeClr val="tx1"/>
                </a:solidFill>
              </a:rPr>
              <a:t>pode ser </a:t>
            </a:r>
            <a:r>
              <a:rPr lang="pt-PT" sz="1400" dirty="0">
                <a:solidFill>
                  <a:schemeClr val="tx1"/>
                </a:solidFill>
              </a:rPr>
              <a:t>fabricado por várias marcas. Alguns são de marca branca, outros são mais caros, e pode haver uns que são oferta da casa. Pode achar-se o produto pior ou melhor. Os produtos mais populares são postos em estantes mais visíveis. Pode procurar-se um produto na secção que se pretende ou pedindo ajuda a uma assistente do supermercado. A compra dos produtos é </a:t>
            </a:r>
            <a:r>
              <a:rPr lang="pt-PT" sz="1400" dirty="0" smtClean="0">
                <a:solidFill>
                  <a:schemeClr val="tx1"/>
                </a:solidFill>
              </a:rPr>
              <a:t>feita </a:t>
            </a:r>
            <a:r>
              <a:rPr lang="pt-PT" sz="1400" dirty="0">
                <a:solidFill>
                  <a:schemeClr val="tx1"/>
                </a:solidFill>
              </a:rPr>
              <a:t>nas caixas, onde se fornecem informações de pagamento.</a:t>
            </a:r>
            <a:endParaRPr lang="pt-PT" sz="1400" dirty="0">
              <a:solidFill>
                <a:schemeClr val="tx1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</a:t>
            </a:r>
            <a:r>
              <a:rPr lang="pt-PT" dirty="0" smtClean="0"/>
              <a:t>2				</a:t>
            </a:r>
            <a:r>
              <a:rPr lang="pt-PT" dirty="0"/>
              <a:t>	</a:t>
            </a:r>
            <a:r>
              <a:rPr lang="pt-PT" dirty="0" smtClean="0"/>
              <a:t>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Aparelhagem de Som (Cassete)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498472" y="1981200"/>
            <a:ext cx="8194264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>
                <a:solidFill>
                  <a:schemeClr val="tx1"/>
                </a:solidFill>
              </a:rPr>
              <a:t>A interface dos vídeos funciona de forma semelhante à de um leitor de cassetes ou </a:t>
            </a:r>
            <a:r>
              <a:rPr lang="pt-PT" sz="1400" dirty="0" err="1">
                <a:solidFill>
                  <a:schemeClr val="tx1"/>
                </a:solidFill>
              </a:rPr>
              <a:t>CDs</a:t>
            </a:r>
            <a:r>
              <a:rPr lang="pt-PT" sz="1400" dirty="0">
                <a:solidFill>
                  <a:schemeClr val="tx1"/>
                </a:solidFill>
              </a:rPr>
              <a:t>, com os botões de “tocar” e regular o som. Adicionalmente, pode ver-se a letra das músicas pelo folheto que veio com a cassete/CD, para se recapitular a letra.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2" y="3823407"/>
            <a:ext cx="3631399" cy="2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www.technologysphinx.com/wp-content/uploads/2014/03/Best-Video-Player-for-Windows-7_4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12661" r="2022" b="3236"/>
          <a:stretch/>
        </p:blipFill>
        <p:spPr bwMode="auto">
          <a:xfrm>
            <a:off x="4873451" y="3988967"/>
            <a:ext cx="3587262" cy="22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Protótipo de Baixa Fidelidade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endParaRPr lang="pt-PT" sz="6000" dirty="0" smtClean="0"/>
          </a:p>
          <a:p>
            <a:r>
              <a:rPr lang="pt-PT" sz="6000" dirty="0" smtClean="0"/>
              <a:t>Protótipo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Protótipo</a:t>
            </a:r>
            <a:r>
              <a:rPr lang="pt-PT" dirty="0" smtClean="0"/>
              <a:t>				</a:t>
            </a:r>
            <a:r>
              <a:rPr lang="pt-PT" dirty="0"/>
              <a:t>	</a:t>
            </a:r>
            <a:r>
              <a:rPr lang="pt-PT" dirty="0" smtClean="0"/>
              <a:t>1/3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6808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32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1563</TotalTime>
  <Words>195</Words>
  <Application>Microsoft Office PowerPoint</Application>
  <PresentationFormat>Apresentação no Ecrã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Advantage</vt:lpstr>
      <vt:lpstr>Laboratório 6</vt:lpstr>
      <vt:lpstr>Metáforas elaboradas</vt:lpstr>
      <vt:lpstr>O Modelo     </vt:lpstr>
      <vt:lpstr>Metáfora 1     1/2</vt:lpstr>
      <vt:lpstr>Metáfora 2     2/2</vt:lpstr>
      <vt:lpstr>Protótipo de Baixa Fidelidade</vt:lpstr>
      <vt:lpstr>Protótipo     1/3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Daniel Trindade</cp:lastModifiedBy>
  <cp:revision>142</cp:revision>
  <dcterms:created xsi:type="dcterms:W3CDTF">2015-09-22T22:39:51Z</dcterms:created>
  <dcterms:modified xsi:type="dcterms:W3CDTF">2015-11-04T23:55:07Z</dcterms:modified>
</cp:coreProperties>
</file>