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67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2"/>
  </p:normalViewPr>
  <p:slideViewPr>
    <p:cSldViewPr snapToGrid="0" snapToObjects="1">
      <p:cViewPr>
        <p:scale>
          <a:sx n="107" d="100"/>
          <a:sy n="107" d="100"/>
        </p:scale>
        <p:origin x="74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28/10/15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48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911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29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</a:t>
            </a:r>
            <a:r>
              <a:rPr lang="pt-PT" sz="4000" dirty="0" smtClean="0"/>
              <a:t>5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4292" y="5562599"/>
            <a:ext cx="458923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Cen</a:t>
            </a:r>
            <a:r>
              <a:rPr lang="pt-PT" sz="2400" dirty="0" smtClean="0">
                <a:latin typeface="+mj-lt"/>
              </a:rPr>
              <a:t>ários e Requisitos iniciais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</a:t>
            </a:r>
            <a:r>
              <a:rPr lang="pt-PT" sz="1400" dirty="0" smtClean="0">
                <a:solidFill>
                  <a:schemeClr val="bg1"/>
                </a:solidFill>
              </a:rPr>
              <a:t>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</a:t>
            </a:r>
            <a:r>
              <a:rPr lang="pt-PT" dirty="0" smtClean="0"/>
              <a:t>ário</a:t>
            </a:r>
            <a:r>
              <a:rPr lang="pt-PT" dirty="0" smtClean="0"/>
              <a:t> 3</a:t>
            </a:r>
            <a:r>
              <a:rPr lang="pt-PT" dirty="0" smtClean="0"/>
              <a:t>				</a:t>
            </a:r>
            <a:r>
              <a:rPr lang="pt-PT" dirty="0"/>
              <a:t>	</a:t>
            </a:r>
            <a:r>
              <a:rPr lang="pt-PT" dirty="0"/>
              <a:t>3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97786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Descriç</a:t>
            </a:r>
            <a:r>
              <a:rPr lang="pt-PT" sz="3200" dirty="0" smtClean="0"/>
              <a:t>ão formal dos requisitos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Requisitos</a:t>
            </a:r>
            <a:endParaRPr lang="pt-PT" sz="60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5" y="2392261"/>
            <a:ext cx="2019627" cy="19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r>
              <a:rPr lang="pt-PT" dirty="0" smtClean="0"/>
              <a:t>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Especificaç</a:t>
            </a:r>
            <a:r>
              <a:rPr lang="pt-PT" sz="3200" dirty="0" smtClean="0"/>
              <a:t>ão de personas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Personas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1</a:t>
            </a:r>
            <a:r>
              <a:rPr lang="pt-PT" dirty="0" smtClean="0"/>
              <a:t>				</a:t>
            </a:r>
            <a:r>
              <a:rPr lang="pt-PT" dirty="0"/>
              <a:t>	</a:t>
            </a:r>
            <a:r>
              <a:rPr lang="pt-PT" dirty="0" smtClean="0"/>
              <a:t>1/4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Sr.Antunes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>
                <a:ea typeface="Cambria" charset="0"/>
                <a:cs typeface="Cambria" charset="0"/>
              </a:rPr>
              <a:t>Idoso </a:t>
            </a:r>
            <a:r>
              <a:rPr lang="pt-PT" sz="1400" dirty="0" err="1">
                <a:ea typeface="Cambria" charset="0"/>
                <a:cs typeface="Cambria" charset="0"/>
              </a:rPr>
              <a:t>tecnofóbico</a:t>
            </a:r>
            <a:endParaRPr lang="pt-PT" sz="1400" dirty="0"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Aprender a jogar cartas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>
                <a:ea typeface="Cambria" charset="0"/>
                <a:cs typeface="Cambria" charset="0"/>
              </a:rPr>
              <a:t>Não adepto das tecnologias, </a:t>
            </a:r>
            <a:r>
              <a:rPr lang="pt-PT" sz="1400" dirty="0" smtClean="0">
                <a:ea typeface="Cambria" charset="0"/>
                <a:cs typeface="Cambria" charset="0"/>
              </a:rPr>
              <a:t>mas gosta </a:t>
            </a:r>
            <a:r>
              <a:rPr lang="pt-PT" sz="1400" dirty="0">
                <a:ea typeface="Cambria" charset="0"/>
                <a:cs typeface="Cambria" charset="0"/>
              </a:rPr>
              <a:t>de aprender e é curioso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>
                <a:ea typeface="Cambria" charset="0"/>
                <a:cs typeface="Cambria" charset="0"/>
              </a:rPr>
              <a:t>Jogar cartas e pescar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O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Sr. Antunes é um idoso que não é muito adepto das tecnologias. Um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dos grandes problemas que tem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é não conseguir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ver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as letras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pequenas nos ecr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ãs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Passa a maior parte do tempo a pescar e a jogar cartas com os amigos, mas perde quase sempre. Há pouco tempo, deixou caducar a sua carta de condução e viu-se obrigado a ir refazer o exame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c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ódigo da estrada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,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que é feito em computador. Sentiu-se um pouco inibido pois apenas tinha experiência a fazer chamadas pelo seu telemóvel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antigo (de teclas). </a:t>
            </a:r>
            <a:r>
              <a:rPr lang="pt-PT" sz="1400" dirty="0">
                <a:solidFill>
                  <a:srgbClr val="00000A"/>
                </a:solidFill>
                <a:ea typeface="Cambria" charset="0"/>
                <a:cs typeface="Cambria" charset="0"/>
              </a:rPr>
              <a:t>Sempre foi uma pessoa curiosa e com vontade de 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aprender, o que facilitou a aprendizagem da interaç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ão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 com o computador, para poder fazer o exame de c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ódigo</a:t>
            </a:r>
            <a:r>
              <a:rPr lang="pt-PT" sz="1400" dirty="0" smtClean="0">
                <a:solidFill>
                  <a:srgbClr val="00000A"/>
                </a:solidFill>
                <a:ea typeface="Cambria" charset="0"/>
                <a:cs typeface="Cambria" charset="0"/>
              </a:rPr>
              <a:t>.</a:t>
            </a: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2</a:t>
            </a:r>
            <a:r>
              <a:rPr lang="pt-PT" dirty="0" smtClean="0"/>
              <a:t>				</a:t>
            </a:r>
            <a:r>
              <a:rPr lang="pt-PT" dirty="0"/>
              <a:t>	</a:t>
            </a:r>
            <a:r>
              <a:rPr lang="pt-PT" dirty="0" smtClean="0"/>
              <a:t>2/4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D</a:t>
            </a:r>
            <a:r>
              <a:rPr lang="pt-PT" sz="2400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ª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Mariana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empenhado (com alguma experi</a:t>
            </a:r>
            <a:r>
              <a:rPr lang="pt-PT" sz="1400" dirty="0" smtClean="0">
                <a:ea typeface="Cambria" charset="0"/>
                <a:cs typeface="Cambria" charset="0"/>
              </a:rPr>
              <a:t>ê</a:t>
            </a:r>
            <a:r>
              <a:rPr lang="pt-PT" sz="1400" dirty="0" smtClean="0">
                <a:ea typeface="Cambria" charset="0"/>
                <a:cs typeface="Cambria" charset="0"/>
              </a:rPr>
              <a:t>ncia)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 fazer videochamadas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Disposta a aprender mais sobre as novas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Passar tempo, em convívio, com as amigas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400" dirty="0">
                <a:solidFill>
                  <a:schemeClr val="tx1"/>
                </a:solidFill>
              </a:rPr>
              <a:t>A D</a:t>
            </a:r>
            <a:r>
              <a:rPr lang="pt-PT" sz="1400" dirty="0" err="1">
                <a:solidFill>
                  <a:schemeClr val="tx1"/>
                </a:solidFill>
              </a:rPr>
              <a:t>ª</a:t>
            </a:r>
            <a:r>
              <a:rPr lang="pt-PT" sz="1400" dirty="0">
                <a:solidFill>
                  <a:schemeClr val="tx1"/>
                </a:solidFill>
              </a:rPr>
              <a:t> Mariana é uma idosa que costuma usar 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 para comunicar com os netos que estão no estrangeiro. Gosta muito de estar com as amigas no café e mostrar as fotos que os netos publicam no </a:t>
            </a:r>
            <a:r>
              <a:rPr lang="pt-PT" sz="1400" dirty="0" err="1">
                <a:solidFill>
                  <a:schemeClr val="tx1"/>
                </a:solidFill>
              </a:rPr>
              <a:t>Facebook</a:t>
            </a:r>
            <a:r>
              <a:rPr lang="pt-PT" sz="1400" dirty="0">
                <a:solidFill>
                  <a:schemeClr val="tx1"/>
                </a:solidFill>
              </a:rPr>
              <a:t>. Apesar de </a:t>
            </a:r>
            <a:r>
              <a:rPr lang="pt-PT" sz="1400" dirty="0" smtClean="0">
                <a:solidFill>
                  <a:schemeClr val="tx1"/>
                </a:solidFill>
              </a:rPr>
              <a:t>comunicar  </a:t>
            </a:r>
            <a:r>
              <a:rPr lang="pt-PT" sz="1400" dirty="0">
                <a:solidFill>
                  <a:schemeClr val="tx1"/>
                </a:solidFill>
              </a:rPr>
              <a:t>para os netos </a:t>
            </a:r>
            <a:r>
              <a:rPr lang="pt-PT" sz="1400" dirty="0" smtClean="0">
                <a:solidFill>
                  <a:schemeClr val="tx1"/>
                </a:solidFill>
              </a:rPr>
              <a:t>todos </a:t>
            </a:r>
            <a:r>
              <a:rPr lang="pt-PT" sz="1400" dirty="0">
                <a:solidFill>
                  <a:schemeClr val="tx1"/>
                </a:solidFill>
              </a:rPr>
              <a:t>os </a:t>
            </a:r>
            <a:r>
              <a:rPr lang="pt-PT" sz="1400" dirty="0" smtClean="0">
                <a:solidFill>
                  <a:schemeClr val="tx1"/>
                </a:solidFill>
              </a:rPr>
              <a:t>dias</a:t>
            </a:r>
            <a:r>
              <a:rPr lang="pt-PT" sz="1400" dirty="0">
                <a:solidFill>
                  <a:schemeClr val="tx1"/>
                </a:solidFill>
              </a:rPr>
              <a:t>, pelo chat do </a:t>
            </a:r>
            <a:r>
              <a:rPr lang="pt-PT" sz="1400" dirty="0" err="1" smtClean="0">
                <a:solidFill>
                  <a:schemeClr val="tx1"/>
                </a:solidFill>
              </a:rPr>
              <a:t>Facebook</a:t>
            </a:r>
            <a:r>
              <a:rPr lang="pt-PT" sz="1400" dirty="0" smtClean="0">
                <a:solidFill>
                  <a:schemeClr val="tx1"/>
                </a:solidFill>
              </a:rPr>
              <a:t>, </a:t>
            </a:r>
            <a:r>
              <a:rPr lang="pt-PT" sz="1400" dirty="0">
                <a:solidFill>
                  <a:schemeClr val="tx1"/>
                </a:solidFill>
              </a:rPr>
              <a:t>já não os vê há muito </a:t>
            </a:r>
            <a:r>
              <a:rPr lang="pt-PT" sz="1400" dirty="0" smtClean="0">
                <a:solidFill>
                  <a:schemeClr val="tx1"/>
                </a:solidFill>
              </a:rPr>
              <a:t>tempo, </a:t>
            </a:r>
            <a:r>
              <a:rPr lang="pt-PT" sz="1400" dirty="0">
                <a:solidFill>
                  <a:schemeClr val="tx1"/>
                </a:solidFill>
              </a:rPr>
              <a:t>a não ser pelas </a:t>
            </a:r>
            <a:r>
              <a:rPr lang="pt-PT" sz="1400" dirty="0" smtClean="0">
                <a:solidFill>
                  <a:schemeClr val="tx1"/>
                </a:solidFill>
              </a:rPr>
              <a:t>fotos publicadas, </a:t>
            </a:r>
            <a:r>
              <a:rPr lang="pt-PT" sz="1400" dirty="0">
                <a:solidFill>
                  <a:schemeClr val="tx1"/>
                </a:solidFill>
              </a:rPr>
              <a:t>e gostava </a:t>
            </a:r>
            <a:r>
              <a:rPr lang="pt-PT" sz="1400" dirty="0" smtClean="0">
                <a:solidFill>
                  <a:schemeClr val="tx1"/>
                </a:solidFill>
              </a:rPr>
              <a:t> muito de </a:t>
            </a:r>
            <a:r>
              <a:rPr lang="pt-PT" sz="1400" dirty="0">
                <a:solidFill>
                  <a:schemeClr val="tx1"/>
                </a:solidFill>
              </a:rPr>
              <a:t>poder realizar videochamadas. No entanto, </a:t>
            </a:r>
            <a:r>
              <a:rPr lang="pt-PT" sz="1400" dirty="0" smtClean="0">
                <a:solidFill>
                  <a:schemeClr val="tx1"/>
                </a:solidFill>
              </a:rPr>
              <a:t>não sabe trabalhar muito bem com a aplicação de videochamadas do seu </a:t>
            </a:r>
            <a:r>
              <a:rPr lang="pt-PT" sz="1400" dirty="0" err="1" smtClean="0">
                <a:solidFill>
                  <a:schemeClr val="tx1"/>
                </a:solidFill>
              </a:rPr>
              <a:t>tablet</a:t>
            </a:r>
            <a:r>
              <a:rPr lang="pt-PT" sz="1400" dirty="0" smtClean="0">
                <a:solidFill>
                  <a:schemeClr val="tx1"/>
                </a:solidFill>
              </a:rPr>
              <a:t>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Persona 3</a:t>
            </a:r>
            <a:r>
              <a:rPr lang="pt-PT" dirty="0" smtClean="0"/>
              <a:t>				</a:t>
            </a:r>
            <a:r>
              <a:rPr lang="pt-PT"/>
              <a:t>	</a:t>
            </a:r>
            <a:r>
              <a:rPr lang="pt-PT" dirty="0"/>
              <a:t>3</a:t>
            </a:r>
            <a:r>
              <a:rPr lang="pt-PT" smtClean="0"/>
              <a:t>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Sr. Jo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ão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Idoso experiente no uso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Aprender alem</a:t>
            </a:r>
            <a:r>
              <a:rPr lang="pt-PT" sz="1400" dirty="0" smtClean="0">
                <a:ea typeface="Cambria" charset="0"/>
                <a:cs typeface="Cambria" charset="0"/>
              </a:rPr>
              <a:t>ão</a:t>
            </a:r>
            <a:endParaRPr lang="pt-PT" sz="1400" dirty="0" smtClean="0"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Muito empenhado e adepto das tecnologias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Gerir o seu neg</a:t>
            </a:r>
            <a:r>
              <a:rPr lang="pt-PT" sz="1400" dirty="0" smtClean="0">
                <a:ea typeface="Cambria" charset="0"/>
                <a:cs typeface="Cambria" charset="0"/>
              </a:rPr>
              <a:t>ócio de lãs</a:t>
            </a:r>
            <a:endParaRPr lang="pt-PT" sz="1400" dirty="0" smtClean="0"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O Sr. </a:t>
            </a:r>
            <a:r>
              <a:rPr lang="pt-PT" sz="1400" dirty="0">
                <a:solidFill>
                  <a:schemeClr val="tx1"/>
                </a:solidFill>
              </a:rPr>
              <a:t>João é um idoso </a:t>
            </a:r>
            <a:r>
              <a:rPr lang="pt-PT" sz="1400" dirty="0" smtClean="0">
                <a:solidFill>
                  <a:schemeClr val="tx1"/>
                </a:solidFill>
              </a:rPr>
              <a:t>que </a:t>
            </a:r>
            <a:r>
              <a:rPr lang="pt-PT" sz="1400" dirty="0" smtClean="0">
                <a:solidFill>
                  <a:schemeClr val="tx1"/>
                </a:solidFill>
              </a:rPr>
              <a:t>é muito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>
                <a:solidFill>
                  <a:schemeClr val="tx1"/>
                </a:solidFill>
              </a:rPr>
              <a:t>adepto das tecnologias e empreendedor. Tem um negócio de </a:t>
            </a:r>
            <a:r>
              <a:rPr lang="pt-PT" sz="1400" dirty="0" smtClean="0">
                <a:solidFill>
                  <a:schemeClr val="tx1"/>
                </a:solidFill>
              </a:rPr>
              <a:t>lãs </a:t>
            </a:r>
            <a:r>
              <a:rPr lang="pt-PT" sz="1400" dirty="0">
                <a:solidFill>
                  <a:schemeClr val="tx1"/>
                </a:solidFill>
              </a:rPr>
              <a:t>em França. </a:t>
            </a:r>
            <a:r>
              <a:rPr lang="pt-PT" sz="1400" dirty="0" smtClean="0">
                <a:solidFill>
                  <a:schemeClr val="tx1"/>
                </a:solidFill>
              </a:rPr>
              <a:t>À pouco tempo,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>
                <a:solidFill>
                  <a:schemeClr val="tx1"/>
                </a:solidFill>
              </a:rPr>
              <a:t>surgiu-lhe uma proposta de parceria de uma empresa alemã. Embora saiba falar francês e inglês </a:t>
            </a:r>
            <a:r>
              <a:rPr lang="pt-PT" sz="1400" dirty="0" smtClean="0">
                <a:solidFill>
                  <a:schemeClr val="tx1"/>
                </a:solidFill>
              </a:rPr>
              <a:t>fluentemente, </a:t>
            </a:r>
            <a:r>
              <a:rPr lang="pt-PT" sz="1400" dirty="0">
                <a:solidFill>
                  <a:schemeClr val="tx1"/>
                </a:solidFill>
              </a:rPr>
              <a:t>o </a:t>
            </a:r>
            <a:r>
              <a:rPr lang="pt-PT" sz="1400" dirty="0" smtClean="0">
                <a:solidFill>
                  <a:schemeClr val="tx1"/>
                </a:solidFill>
              </a:rPr>
              <a:t>Sr. </a:t>
            </a:r>
            <a:r>
              <a:rPr lang="pt-PT" sz="1400" dirty="0">
                <a:solidFill>
                  <a:schemeClr val="tx1"/>
                </a:solidFill>
              </a:rPr>
              <a:t>João gostaria de poder comunicar com a outra empresa </a:t>
            </a:r>
            <a:r>
              <a:rPr lang="pt-PT" sz="1400" dirty="0" smtClean="0">
                <a:solidFill>
                  <a:schemeClr val="tx1"/>
                </a:solidFill>
              </a:rPr>
              <a:t>atrav</a:t>
            </a:r>
            <a:r>
              <a:rPr lang="pt-PT" sz="1400" dirty="0" smtClean="0">
                <a:solidFill>
                  <a:schemeClr val="tx1"/>
                </a:solidFill>
              </a:rPr>
              <a:t>és da</a:t>
            </a:r>
            <a:r>
              <a:rPr lang="pt-PT" sz="1400" dirty="0" smtClean="0">
                <a:solidFill>
                  <a:schemeClr val="tx1"/>
                </a:solidFill>
              </a:rPr>
              <a:t> </a:t>
            </a:r>
            <a:r>
              <a:rPr lang="pt-PT" sz="1400" dirty="0">
                <a:solidFill>
                  <a:schemeClr val="tx1"/>
                </a:solidFill>
              </a:rPr>
              <a:t>língua deles. No entanto, não tem tempo para ir a cursos intensivos por estar sempre a viajar. Surge-lhe a ideia de fazer um curso online de </a:t>
            </a:r>
            <a:r>
              <a:rPr lang="pt-PT" sz="1400" dirty="0" smtClean="0">
                <a:solidFill>
                  <a:schemeClr val="tx1"/>
                </a:solidFill>
              </a:rPr>
              <a:t>alemão, uma vez que tem muita destreza a manipular dispositivos electr</a:t>
            </a:r>
            <a:r>
              <a:rPr lang="pt-PT" sz="1400" dirty="0" smtClean="0">
                <a:solidFill>
                  <a:schemeClr val="tx1"/>
                </a:solidFill>
              </a:rPr>
              <a:t>ónicos</a:t>
            </a:r>
            <a:r>
              <a:rPr lang="pt-PT" sz="1400" dirty="0" smtClean="0">
                <a:solidFill>
                  <a:schemeClr val="tx1"/>
                </a:solidFill>
              </a:rPr>
              <a:t>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3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Persona 4</a:t>
            </a:r>
            <a:r>
              <a:rPr lang="pt-PT" dirty="0" smtClean="0"/>
              <a:t>				</a:t>
            </a:r>
            <a:r>
              <a:rPr lang="pt-PT" dirty="0"/>
              <a:t>	</a:t>
            </a:r>
            <a:r>
              <a:rPr lang="pt-PT" dirty="0" smtClean="0"/>
              <a:t>4/4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Professora Teresa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Papel: </a:t>
            </a:r>
            <a:r>
              <a:rPr lang="pt-PT" sz="1400" dirty="0" smtClean="0">
                <a:ea typeface="Cambria" charset="0"/>
                <a:cs typeface="Cambria" charset="0"/>
              </a:rPr>
              <a:t>Professora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Objectivo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os idosos a comunicar pela Internet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Atitude: </a:t>
            </a:r>
            <a:r>
              <a:rPr lang="pt-PT" sz="1400" dirty="0" smtClean="0">
                <a:ea typeface="Cambria" charset="0"/>
                <a:cs typeface="Cambria" charset="0"/>
              </a:rPr>
              <a:t>Empenhada em querer ensinar conhecimentos variados da inform</a:t>
            </a:r>
            <a:r>
              <a:rPr lang="pt-PT" sz="1400" dirty="0" smtClean="0">
                <a:ea typeface="Cambria" charset="0"/>
                <a:cs typeface="Cambria" charset="0"/>
              </a:rPr>
              <a:t>ática</a:t>
            </a:r>
            <a:endParaRPr lang="pt-PT" sz="1400" dirty="0" smtClean="0"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err="1" smtClean="0">
                <a:solidFill>
                  <a:schemeClr val="accent1"/>
                </a:solidFill>
                <a:ea typeface="Cambria" charset="0"/>
                <a:cs typeface="Cambria" charset="0"/>
              </a:rPr>
              <a:t>Actividades</a:t>
            </a: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: </a:t>
            </a:r>
            <a:r>
              <a:rPr lang="pt-PT" sz="1400" dirty="0" smtClean="0">
                <a:ea typeface="Cambria" charset="0"/>
                <a:cs typeface="Cambria" charset="0"/>
              </a:rPr>
              <a:t>Ensinar inform</a:t>
            </a:r>
            <a:r>
              <a:rPr lang="pt-PT" sz="1400" dirty="0" smtClean="0">
                <a:ea typeface="Cambria" charset="0"/>
                <a:cs typeface="Cambria" charset="0"/>
              </a:rPr>
              <a:t>ática no secundário</a:t>
            </a:r>
            <a:endParaRPr lang="pt-PT" sz="1400" dirty="0" smtClean="0">
              <a:ea typeface="Cambria" charset="0"/>
              <a:cs typeface="Cambria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400" b="1" dirty="0" smtClean="0">
                <a:solidFill>
                  <a:schemeClr val="accent1"/>
                </a:solidFill>
                <a:ea typeface="Cambria" charset="0"/>
                <a:cs typeface="Cambria" charset="0"/>
              </a:rPr>
              <a:t>Contextual: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A </a:t>
            </a:r>
            <a:r>
              <a:rPr lang="pt-PT" sz="1400" dirty="0">
                <a:solidFill>
                  <a:schemeClr val="tx1"/>
                </a:solidFill>
              </a:rPr>
              <a:t>menina Teresa é uma professora de informática de </a:t>
            </a:r>
            <a:r>
              <a:rPr lang="pt-PT" sz="1400" dirty="0" smtClean="0">
                <a:solidFill>
                  <a:schemeClr val="tx1"/>
                </a:solidFill>
              </a:rPr>
              <a:t>secundário. Tem uns </a:t>
            </a:r>
            <a:r>
              <a:rPr lang="pt-PT" sz="1400" dirty="0">
                <a:solidFill>
                  <a:schemeClr val="tx1"/>
                </a:solidFill>
              </a:rPr>
              <a:t>avós </a:t>
            </a:r>
            <a:r>
              <a:rPr lang="pt-PT" sz="1400" dirty="0" smtClean="0">
                <a:solidFill>
                  <a:schemeClr val="tx1"/>
                </a:solidFill>
              </a:rPr>
              <a:t>modernos, que </a:t>
            </a:r>
            <a:r>
              <a:rPr lang="pt-PT" sz="1400" dirty="0">
                <a:solidFill>
                  <a:schemeClr val="tx1"/>
                </a:solidFill>
              </a:rPr>
              <a:t>gostam muito das redes </a:t>
            </a:r>
            <a:r>
              <a:rPr lang="pt-PT" sz="1400" dirty="0" smtClean="0">
                <a:solidFill>
                  <a:schemeClr val="tx1"/>
                </a:solidFill>
              </a:rPr>
              <a:t>sociais, e que gostavam </a:t>
            </a:r>
            <a:r>
              <a:rPr lang="pt-PT" sz="1400" dirty="0">
                <a:solidFill>
                  <a:schemeClr val="tx1"/>
                </a:solidFill>
              </a:rPr>
              <a:t>de aprender mais sobre outros tipos de comunicação pela Internet. No entanto, a Teresa vive bastante longe e não tem disponibilidade para se deslocar até eles e ensiná-los. Como sabe que os amigos dos avós também gostariam de aprender mais sobre comunicação pela Internet, teve a ideia de fazer esse ensino numa plataforma online para chegar aos avós e seus </a:t>
            </a:r>
            <a:r>
              <a:rPr lang="pt-PT" sz="1400" dirty="0" smtClean="0">
                <a:solidFill>
                  <a:schemeClr val="tx1"/>
                </a:solidFill>
              </a:rPr>
              <a:t>amigos, uma vez que tem experi</a:t>
            </a:r>
            <a:r>
              <a:rPr lang="pt-PT" sz="1400" dirty="0" smtClean="0">
                <a:solidFill>
                  <a:schemeClr val="tx1"/>
                </a:solidFill>
              </a:rPr>
              <a:t>ê</a:t>
            </a:r>
            <a:r>
              <a:rPr lang="pt-PT" sz="1400" dirty="0" smtClean="0">
                <a:solidFill>
                  <a:schemeClr val="tx1"/>
                </a:solidFill>
              </a:rPr>
              <a:t>ncia em </a:t>
            </a:r>
            <a:r>
              <a:rPr lang="pt-PT" sz="1400" dirty="0" err="1" smtClean="0">
                <a:solidFill>
                  <a:schemeClr val="tx1"/>
                </a:solidFill>
              </a:rPr>
              <a:t>leccionar</a:t>
            </a:r>
            <a:r>
              <a:rPr lang="pt-PT" sz="1400" dirty="0" smtClean="0">
                <a:solidFill>
                  <a:schemeClr val="tx1"/>
                </a:solidFill>
              </a:rPr>
              <a:t> e com as novas tecnologias.</a:t>
            </a: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Elaboraç</a:t>
            </a:r>
            <a:r>
              <a:rPr lang="pt-PT" sz="3200" dirty="0" smtClean="0"/>
              <a:t>ão de cenários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Cen</a:t>
            </a:r>
            <a:r>
              <a:rPr lang="pt-PT" sz="6000" dirty="0" smtClean="0"/>
              <a:t>ários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</a:t>
            </a:r>
            <a:r>
              <a:rPr lang="pt-PT" dirty="0" smtClean="0"/>
              <a:t>ário</a:t>
            </a:r>
            <a:r>
              <a:rPr lang="pt-PT" dirty="0" smtClean="0"/>
              <a:t> 1</a:t>
            </a:r>
            <a:r>
              <a:rPr lang="pt-PT" dirty="0" smtClean="0"/>
              <a:t>				</a:t>
            </a:r>
            <a:r>
              <a:rPr lang="pt-PT" dirty="0"/>
              <a:t>	</a:t>
            </a:r>
            <a:r>
              <a:rPr lang="pt-PT" dirty="0" smtClean="0"/>
              <a:t>1/3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Cen</a:t>
            </a:r>
            <a:r>
              <a:rPr lang="pt-PT" dirty="0" smtClean="0"/>
              <a:t>ário</a:t>
            </a:r>
            <a:r>
              <a:rPr lang="pt-PT" dirty="0" smtClean="0"/>
              <a:t> 2</a:t>
            </a:r>
            <a:r>
              <a:rPr lang="pt-PT" dirty="0" smtClean="0"/>
              <a:t>				</a:t>
            </a:r>
            <a:r>
              <a:rPr lang="pt-PT" dirty="0"/>
              <a:t>	</a:t>
            </a:r>
            <a:r>
              <a:rPr lang="pt-PT" dirty="0"/>
              <a:t>2</a:t>
            </a:r>
            <a:r>
              <a:rPr lang="pt-PT" dirty="0" smtClean="0"/>
              <a:t>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Personas Participantes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endParaRPr lang="pt-PT" sz="1400" dirty="0">
              <a:solidFill>
                <a:srgbClr val="00000A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1423</TotalTime>
  <Words>637</Words>
  <Application>Microsoft Macintosh PowerPoint</Application>
  <PresentationFormat>Apresentação no Ecrã (4:3)</PresentationFormat>
  <Paragraphs>59</Paragraphs>
  <Slides>12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Calibri</vt:lpstr>
      <vt:lpstr>Cambria</vt:lpstr>
      <vt:lpstr>Rockwell</vt:lpstr>
      <vt:lpstr>Wingdings</vt:lpstr>
      <vt:lpstr>Advantage</vt:lpstr>
      <vt:lpstr>Laboratório 5</vt:lpstr>
      <vt:lpstr>Especificação de personas</vt:lpstr>
      <vt:lpstr>Persona 1     1/4</vt:lpstr>
      <vt:lpstr>Persona 2     2/4</vt:lpstr>
      <vt:lpstr>Persona 3     3/4</vt:lpstr>
      <vt:lpstr>Persona 4     4/4</vt:lpstr>
      <vt:lpstr>Elaboração de cenários</vt:lpstr>
      <vt:lpstr>Cenário 1     1/3</vt:lpstr>
      <vt:lpstr>Cenário 2     2/3</vt:lpstr>
      <vt:lpstr>Cenário 3     3/3</vt:lpstr>
      <vt:lpstr>Descrição formal dos requisitos</vt:lpstr>
      <vt:lpstr>Requisitos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 Filipa Coelho dos Santos</cp:lastModifiedBy>
  <cp:revision>121</cp:revision>
  <dcterms:created xsi:type="dcterms:W3CDTF">2015-09-22T22:39:51Z</dcterms:created>
  <dcterms:modified xsi:type="dcterms:W3CDTF">2015-10-28T22:48:08Z</dcterms:modified>
</cp:coreProperties>
</file>