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57" r:id="rId4"/>
    <p:sldId id="273" r:id="rId5"/>
    <p:sldId id="275" r:id="rId6"/>
    <p:sldId id="276" r:id="rId7"/>
    <p:sldId id="278" r:id="rId8"/>
    <p:sldId id="271" r:id="rId9"/>
    <p:sldId id="274" r:id="rId10"/>
    <p:sldId id="279" r:id="rId11"/>
    <p:sldId id="272" r:id="rId12"/>
    <p:sldId id="277" r:id="rId13"/>
    <p:sldId id="280" r:id="rId14"/>
    <p:sldId id="266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100"/>
    <a:srgbClr val="663366"/>
    <a:srgbClr val="595959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2"/>
  </p:normalViewPr>
  <p:slideViewPr>
    <p:cSldViewPr snapToGrid="0" snapToObjects="1">
      <p:cViewPr varScale="1">
        <p:scale>
          <a:sx n="95" d="100"/>
          <a:sy n="9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14-10-2015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545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32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3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32" y="5562599"/>
            <a:ext cx="4379494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Construir sondas culturais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0683" y="2641359"/>
            <a:ext cx="1999566" cy="159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Inês Santos, 76334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Sonda para a </a:t>
            </a:r>
            <a:r>
              <a:rPr lang="pt-PT" dirty="0" smtClean="0"/>
              <a:t>funcionária		2/2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Tarefas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18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71211" y="4824663"/>
            <a:ext cx="4588627" cy="1455821"/>
          </a:xfrm>
        </p:spPr>
        <p:txBody>
          <a:bodyPr>
            <a:noAutofit/>
          </a:bodyPr>
          <a:lstStyle/>
          <a:p>
            <a:r>
              <a:rPr lang="pt-PT" sz="3200" dirty="0"/>
              <a:t>Materiais das sondas </a:t>
            </a:r>
            <a:r>
              <a:rPr lang="pt-PT" sz="3200" dirty="0" smtClean="0"/>
              <a:t>para a professora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12820" y="839016"/>
            <a:ext cx="4199021" cy="2918031"/>
          </a:xfrm>
        </p:spPr>
        <p:txBody>
          <a:bodyPr/>
          <a:lstStyle/>
          <a:p>
            <a:endParaRPr lang="pt-PT" sz="4000" dirty="0" smtClean="0"/>
          </a:p>
          <a:p>
            <a:r>
              <a:rPr lang="pt-PT" sz="4000" dirty="0" smtClean="0"/>
              <a:t>Sonda para a professora de idosos</a:t>
            </a:r>
            <a:endParaRPr lang="pt-PT" sz="4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5288" y="333473"/>
            <a:ext cx="1954456" cy="1514564"/>
          </a:xfrm>
          <a:prstGeom prst="rect">
            <a:avLst/>
          </a:prstGeom>
        </p:spPr>
      </p:pic>
      <p:pic>
        <p:nvPicPr>
          <p:cNvPr id="7" name="Picture 2" descr="C:\Program Files (x86)\Microsoft Office\MEDIA\CAGCAT10\j0217698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409" y="2604842"/>
            <a:ext cx="1747418" cy="16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Sonda para a </a:t>
            </a:r>
            <a:r>
              <a:rPr lang="pt-PT" dirty="0" smtClean="0"/>
              <a:t>professora		1/2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Saco específico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2052" name="Picture 4" descr="https://scontent-lhr3-1.xx.fbcdn.net/hphotos-xpa1/v/t34.0-12/12080937_10203829614341310_495570546_n.jpg?oh=0d05d17b9a7d6231d5897a9cf39ed465&amp;oe=561C367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1981199"/>
            <a:ext cx="3292091" cy="438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4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Sonda para a </a:t>
            </a:r>
            <a:r>
              <a:rPr lang="pt-PT" dirty="0" smtClean="0"/>
              <a:t>professora		2/2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Tarefas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3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1238" y="4829205"/>
            <a:ext cx="4038600" cy="93345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Distribuição pelo grupo de acompanhamento</a:t>
            </a:r>
            <a:endParaRPr lang="pt-PT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433136" y="1342134"/>
            <a:ext cx="3958389" cy="2070611"/>
          </a:xfrm>
        </p:spPr>
        <p:txBody>
          <a:bodyPr/>
          <a:lstStyle/>
          <a:p>
            <a:endParaRPr lang="pt-PT" sz="3600" dirty="0" smtClean="0"/>
          </a:p>
          <a:p>
            <a:r>
              <a:rPr lang="pt-PT" sz="3600" dirty="0" smtClean="0"/>
              <a:t>Distribuição das Sondas</a:t>
            </a:r>
            <a:endParaRPr lang="pt-PT" sz="3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7077" r="3338"/>
          <a:stretch/>
        </p:blipFill>
        <p:spPr>
          <a:xfrm>
            <a:off x="4628441" y="228600"/>
            <a:ext cx="2057400" cy="20328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l="13342" t="3519" r="15691" b="1858"/>
          <a:stretch/>
        </p:blipFill>
        <p:spPr>
          <a:xfrm>
            <a:off x="6840538" y="2377439"/>
            <a:ext cx="2019300" cy="20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Distribuição das </a:t>
            </a:r>
            <a:r>
              <a:rPr lang="pt-PT" dirty="0" smtClean="0"/>
              <a:t>Sondas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09010"/>
            <a:ext cx="7556313" cy="2675467"/>
          </a:xfrm>
        </p:spPr>
        <p:txBody>
          <a:bodyPr/>
          <a:lstStyle/>
          <a:p>
            <a:r>
              <a:rPr lang="pt-PT" dirty="0" smtClean="0"/>
              <a:t>Uma sonda por idoso.</a:t>
            </a:r>
          </a:p>
          <a:p>
            <a:r>
              <a:rPr lang="pt-PT" dirty="0" smtClean="0"/>
              <a:t>Uma sonda para a funcionária de instituições de idosos (lares).</a:t>
            </a:r>
          </a:p>
          <a:p>
            <a:r>
              <a:rPr lang="pt-PT" dirty="0" smtClean="0"/>
              <a:t>Uma sonda para a professora de informática, que dá aulas a idosos.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457" y="4478867"/>
            <a:ext cx="3729275" cy="20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71211" y="4824663"/>
            <a:ext cx="4588627" cy="1455821"/>
          </a:xfrm>
        </p:spPr>
        <p:txBody>
          <a:bodyPr>
            <a:noAutofit/>
          </a:bodyPr>
          <a:lstStyle/>
          <a:p>
            <a:r>
              <a:rPr lang="pt-PT" sz="3200" dirty="0" smtClean="0"/>
              <a:t>Materiais das sondas para os idosos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12820" y="839016"/>
            <a:ext cx="4199021" cy="2918031"/>
          </a:xfrm>
        </p:spPr>
        <p:txBody>
          <a:bodyPr/>
          <a:lstStyle/>
          <a:p>
            <a:endParaRPr lang="pt-PT" sz="4000" dirty="0" smtClean="0"/>
          </a:p>
          <a:p>
            <a:r>
              <a:rPr lang="pt-PT" sz="4000" dirty="0" smtClean="0"/>
              <a:t>Sondas para os idosos</a:t>
            </a:r>
            <a:endParaRPr lang="pt-PT" sz="4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5288" y="333473"/>
            <a:ext cx="1954456" cy="1514564"/>
          </a:xfrm>
          <a:prstGeom prst="rect">
            <a:avLst/>
          </a:prstGeom>
        </p:spPr>
      </p:pic>
      <p:pic>
        <p:nvPicPr>
          <p:cNvPr id="1026" name="Picture 2" descr="C:\Users\Admin\AppData\Local\Microsoft\Windows\Temporary Internet Files\Content.IE5\YIYIBOVB\Diary[1]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414" y="2562579"/>
            <a:ext cx="1799824" cy="1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Sondas para os idosos	</a:t>
            </a:r>
            <a:r>
              <a:rPr lang="pt-PT" dirty="0"/>
              <a:t>	</a:t>
            </a:r>
            <a:r>
              <a:rPr lang="pt-PT" dirty="0" smtClean="0"/>
              <a:t>1/5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Saco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2" name="Picture 2" descr="https://scontent-lhr3-1.xx.fbcdn.net/hphotos-xtl1/v/t34.0-12/12084057_10203829608221157_155888679_n.jpg?oh=38945f062ccd5ca1af645f6ba579400c&amp;oe=561C2B3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3" y="1981200"/>
            <a:ext cx="3268084" cy="435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-lhr3-1.xx.fbcdn.net/hphotos-xlt1/v/t34.0-12/12081580_10203829607421137_1787579810_n.jpg?oh=8cec3379400ed36f7bc649ecc338de2b&amp;oe=561C178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48899" y="2270844"/>
            <a:ext cx="2833618" cy="377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Sondas para os idosos	</a:t>
            </a:r>
            <a:r>
              <a:rPr lang="pt-PT" dirty="0"/>
              <a:t>	</a:t>
            </a:r>
            <a:r>
              <a:rPr lang="pt-PT" dirty="0" smtClean="0"/>
              <a:t>2/5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Diário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s://scontent-lhr3-1.xx.fbcdn.net/hphotos-xtf1/v/t34.0-12/12087560_10203829608101154_1829608999_n.jpg?oh=95e98f81542b43937171eeb04ed71738&amp;oe=561B67E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6821" y="2537329"/>
            <a:ext cx="4362360" cy="327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scontent-lhr3-1.xx.fbcdn.net/hphotos-xat1/v/t34.0-12/12084040_10203829607501139_1964295326_n.jpg?oh=b1a631dcc4a9c875e09d6bcb43a7af27&amp;oe=561B164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37720" y="2537328"/>
            <a:ext cx="4362361" cy="32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9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Sondas para os idosos	</a:t>
            </a:r>
            <a:r>
              <a:rPr lang="pt-PT" dirty="0"/>
              <a:t>	</a:t>
            </a:r>
            <a:r>
              <a:rPr lang="pt-PT" dirty="0" smtClean="0"/>
              <a:t>3/5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Caixas de cursos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5126" name="Picture 6" descr="https://scontent-lhr3-1.xx.fbcdn.net/hphotos-xla1/v/t34.0-12/12081326_10203830554684818_2096294871_n.jpg?oh=7cc261b6179ef73d82c388aec6cd457a&amp;oe=561B40B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62" y="1981200"/>
            <a:ext cx="5633133" cy="42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Sondas para os idosos	</a:t>
            </a:r>
            <a:r>
              <a:rPr lang="pt-PT" dirty="0"/>
              <a:t>	</a:t>
            </a:r>
            <a:r>
              <a:rPr lang="pt-PT" dirty="0" smtClean="0"/>
              <a:t>4/5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Tarefas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5122" name="Picture 2" descr="https://scontent-lhr3-1.xx.fbcdn.net/hphotos-xlp1/v/t34.0-12/12077066_10203829607021127_1035436018_n.jpg?oh=fabbf1f3b618747843c9f0c4223db1ef&amp;oe=561C40D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3877" y="1515798"/>
            <a:ext cx="2792408" cy="37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scontent-lhr3-1.xx.fbcdn.net/hphotos-xal1/v/t34.0-12/12083678_10203829607181131_92673505_n.jpg?oh=9462f4ee9410329bb5e4c5789f39be86&amp;oe=561B24D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96976" y="1515798"/>
            <a:ext cx="2792408" cy="372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5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Sondas para os idosos	</a:t>
            </a:r>
            <a:r>
              <a:rPr lang="pt-PT" dirty="0"/>
              <a:t>	5</a:t>
            </a:r>
            <a:r>
              <a:rPr lang="pt-PT" dirty="0" smtClean="0"/>
              <a:t>/5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Leitores MP3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6148" name="Picture 4" descr="http://img.alibaba.com/img/pb/263/157/654/654157263_23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3" y="2070284"/>
            <a:ext cx="4067432" cy="406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g01.a.alicdn.com/kf/HTB1MWM7HFXXXXaLaXXXq6xXFXXX3/High-quality-mini-metal-clip-MP3-Player-with-tf-card-slot-without-accessories-not-the-lowes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05" y="2853818"/>
            <a:ext cx="3488881" cy="250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6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71211" y="4824663"/>
            <a:ext cx="4588627" cy="1455821"/>
          </a:xfrm>
        </p:spPr>
        <p:txBody>
          <a:bodyPr>
            <a:noAutofit/>
          </a:bodyPr>
          <a:lstStyle/>
          <a:p>
            <a:r>
              <a:rPr lang="pt-PT" sz="3200" dirty="0"/>
              <a:t>Materiais das sondas para </a:t>
            </a:r>
            <a:r>
              <a:rPr lang="pt-PT" sz="3200" dirty="0" smtClean="0"/>
              <a:t>a funcionária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12820" y="839016"/>
            <a:ext cx="4199021" cy="2918031"/>
          </a:xfrm>
        </p:spPr>
        <p:txBody>
          <a:bodyPr/>
          <a:lstStyle/>
          <a:p>
            <a:r>
              <a:rPr lang="pt-PT" sz="4000" dirty="0" smtClean="0"/>
              <a:t>Sonda para a funcionária de instituição de idosos </a:t>
            </a:r>
            <a:endParaRPr lang="pt-PT" sz="4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5288" y="333473"/>
            <a:ext cx="1954456" cy="1514564"/>
          </a:xfrm>
          <a:prstGeom prst="rect">
            <a:avLst/>
          </a:prstGeom>
        </p:spPr>
      </p:pic>
      <p:pic>
        <p:nvPicPr>
          <p:cNvPr id="2053" name="Picture 5" descr="C:\Users\Admin\AppData\Local\Microsoft\Windows\Temporary Internet Files\Content.IE5\C63R8ILV\07-1960nursegraphicretroclipart_zps6db95541[1]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58" y="2500884"/>
            <a:ext cx="1463040" cy="18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Sonda para a </a:t>
            </a:r>
            <a:r>
              <a:rPr lang="pt-PT" dirty="0" smtClean="0"/>
              <a:t>funcionária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Saco específico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2052" name="Picture 4" descr="https://scontent-lhr3-1.xx.fbcdn.net/hphotos-xpa1/v/t34.0-12/12080937_10203829614341310_495570546_n.jpg?oh=0d05d17b9a7d6231d5897a9cf39ed465&amp;oe=561C367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1981199"/>
            <a:ext cx="3292091" cy="438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2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854</TotalTime>
  <Words>152</Words>
  <Application>Microsoft Office PowerPoint</Application>
  <PresentationFormat>On-screen Show (4:3)</PresentationFormat>
  <Paragraphs>41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Advantage</vt:lpstr>
      <vt:lpstr>Laboratório 3</vt:lpstr>
      <vt:lpstr>Materiais das sondas para os idosos</vt:lpstr>
      <vt:lpstr>Sondas para os idosos  1/5</vt:lpstr>
      <vt:lpstr>Sondas para os idosos  2/5</vt:lpstr>
      <vt:lpstr>Sondas para os idosos  3/5</vt:lpstr>
      <vt:lpstr>Sondas para os idosos  4/5</vt:lpstr>
      <vt:lpstr>Sondas para os idosos  5/5</vt:lpstr>
      <vt:lpstr>Materiais das sondas para a funcionária</vt:lpstr>
      <vt:lpstr>Sonda para a funcionária</vt:lpstr>
      <vt:lpstr>Sonda para a funcionária  2/2</vt:lpstr>
      <vt:lpstr>Materiais das sondas para a professora</vt:lpstr>
      <vt:lpstr>Sonda para a professora  1/2</vt:lpstr>
      <vt:lpstr>Sonda para a professora  2/2</vt:lpstr>
      <vt:lpstr>Distribuição pelo grupo de acompanhamento</vt:lpstr>
      <vt:lpstr>Distribuição das Sondas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Admin</cp:lastModifiedBy>
  <cp:revision>79</cp:revision>
  <dcterms:created xsi:type="dcterms:W3CDTF">2015-09-22T22:39:51Z</dcterms:created>
  <dcterms:modified xsi:type="dcterms:W3CDTF">2015-10-14T16:46:10Z</dcterms:modified>
</cp:coreProperties>
</file>