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70" r:id="rId4"/>
    <p:sldId id="272" r:id="rId5"/>
    <p:sldId id="273" r:id="rId6"/>
    <p:sldId id="262" r:id="rId7"/>
    <p:sldId id="269" r:id="rId8"/>
    <p:sldId id="263" r:id="rId9"/>
    <p:sldId id="266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>
        <p:scale>
          <a:sx n="95" d="100"/>
          <a:sy n="95" d="100"/>
        </p:scale>
        <p:origin x="-121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05-11-2015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6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111" y="5562599"/>
            <a:ext cx="490311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Modelo Conceptual e Protótipo de Baixa Fidelidade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1/4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43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2/4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3/4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4/4</a:t>
            </a:r>
            <a:endParaRPr lang="pt-PT" dirty="0"/>
          </a:p>
        </p:txBody>
      </p:sp>
      <p:sp>
        <p:nvSpPr>
          <p:cNvPr id="3" name="Marcador de Posição de Conteúdo 2"/>
          <p:cNvSpPr txBox="1">
            <a:spLocks/>
          </p:cNvSpPr>
          <p:nvPr/>
        </p:nvSpPr>
        <p:spPr>
          <a:xfrm>
            <a:off x="498475" y="1981200"/>
            <a:ext cx="8194260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2800" dirty="0" smtClean="0">
                <a:solidFill>
                  <a:schemeClr val="tx1"/>
                </a:solidFill>
              </a:rPr>
              <a:t>Ver ecrãs restantes na nossa página do grupo</a:t>
            </a:r>
            <a:endParaRPr lang="pt-PT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Organização da plataforma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Modelo </a:t>
            </a:r>
            <a:r>
              <a:rPr lang="pt-PT" sz="6000" dirty="0" smtClean="0"/>
              <a:t>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Organização da plataforma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Actividades e relações principais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://puu.sh/laOUz/e6bf6a13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54" y="1600200"/>
            <a:ext cx="62198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Interface e interacções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Modelo </a:t>
            </a:r>
            <a:r>
              <a:rPr lang="pt-PT" sz="6000" dirty="0" smtClean="0"/>
              <a:t>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e interacções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Interface tradicional Window, Icon, Menus, Pointers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r>
              <a:rPr lang="pt-PT" sz="2400" dirty="0" smtClean="0"/>
              <a:t>Instruções </a:t>
            </a:r>
            <a:r>
              <a:rPr lang="pt-PT" sz="2400" dirty="0"/>
              <a:t>– </a:t>
            </a:r>
            <a:r>
              <a:rPr lang="pt-PT" sz="2400" dirty="0" smtClean="0"/>
              <a:t>Acções </a:t>
            </a:r>
            <a:r>
              <a:rPr lang="pt-PT" sz="2400" dirty="0"/>
              <a:t>como Inscrever, Efectuar pagamento , Iniciar </a:t>
            </a:r>
            <a:r>
              <a:rPr lang="pt-PT" sz="2400" dirty="0" smtClean="0"/>
              <a:t>sessão.</a:t>
            </a:r>
            <a:endParaRPr lang="en-US" sz="2400" dirty="0"/>
          </a:p>
          <a:p>
            <a:r>
              <a:rPr lang="pt-PT" sz="2400" dirty="0" smtClean="0"/>
              <a:t>Diálogo </a:t>
            </a:r>
            <a:r>
              <a:rPr lang="pt-PT" sz="2400" dirty="0"/>
              <a:t>– </a:t>
            </a:r>
            <a:r>
              <a:rPr lang="pt-PT" sz="2400" dirty="0" smtClean="0"/>
              <a:t>Sistema </a:t>
            </a:r>
            <a:r>
              <a:rPr lang="pt-PT" sz="2400" dirty="0"/>
              <a:t>de pesquisa de </a:t>
            </a:r>
            <a:r>
              <a:rPr lang="pt-PT" sz="2400" dirty="0" smtClean="0"/>
              <a:t>cursos, que responde ao utilizador segundo o que for escrito por ele.</a:t>
            </a:r>
            <a:endParaRPr lang="en-US" sz="2400" dirty="0"/>
          </a:p>
          <a:p>
            <a:r>
              <a:rPr lang="pt-PT" sz="2400" dirty="0" smtClean="0"/>
              <a:t>Manipulação </a:t>
            </a:r>
            <a:r>
              <a:rPr lang="pt-PT" sz="2400" dirty="0"/>
              <a:t>– </a:t>
            </a:r>
            <a:r>
              <a:rPr lang="pt-PT" sz="2400" dirty="0" smtClean="0"/>
              <a:t>Abrir </a:t>
            </a:r>
            <a:r>
              <a:rPr lang="pt-PT" sz="2400" dirty="0"/>
              <a:t>categorias para </a:t>
            </a:r>
            <a:r>
              <a:rPr lang="pt-PT" sz="2400" dirty="0" smtClean="0"/>
              <a:t>exibir </a:t>
            </a:r>
            <a:r>
              <a:rPr lang="pt-PT" sz="2400" dirty="0"/>
              <a:t>os </a:t>
            </a:r>
            <a:r>
              <a:rPr lang="pt-PT" sz="2400" dirty="0" smtClean="0"/>
              <a:t>conteúdos.</a:t>
            </a:r>
            <a:endParaRPr lang="en-US" sz="2400" dirty="0"/>
          </a:p>
          <a:p>
            <a:r>
              <a:rPr lang="pt-PT" sz="2400" dirty="0" smtClean="0"/>
              <a:t>Explorar </a:t>
            </a:r>
            <a:r>
              <a:rPr lang="pt-PT" sz="2400" dirty="0"/>
              <a:t>– </a:t>
            </a:r>
            <a:r>
              <a:rPr lang="pt-PT" sz="2400" dirty="0" smtClean="0"/>
              <a:t>Navegação </a:t>
            </a:r>
            <a:r>
              <a:rPr lang="pt-PT" sz="2400" dirty="0"/>
              <a:t>pelas </a:t>
            </a:r>
            <a:r>
              <a:rPr lang="pt-PT" sz="2400" dirty="0" smtClean="0"/>
              <a:t>categorias </a:t>
            </a:r>
            <a:r>
              <a:rPr lang="pt-PT" sz="2400" dirty="0"/>
              <a:t>e </a:t>
            </a:r>
            <a:r>
              <a:rPr lang="pt-PT" sz="2400" dirty="0" smtClean="0"/>
              <a:t>cursos existentes, segundo critérios de pesquisa ou de entre os mais populares ou recentes.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Metáforas elaboradas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Modelo </a:t>
            </a:r>
            <a:r>
              <a:rPr lang="pt-PT" sz="6000" dirty="0" smtClean="0"/>
              <a:t>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1				</a:t>
            </a:r>
            <a:r>
              <a:rPr lang="pt-PT" dirty="0"/>
              <a:t>	</a:t>
            </a:r>
            <a:r>
              <a:rPr lang="pt-PT" dirty="0" smtClean="0"/>
              <a:t>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Supermercado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Organizado </a:t>
            </a:r>
            <a:r>
              <a:rPr lang="pt-PT" sz="1600" dirty="0">
                <a:solidFill>
                  <a:schemeClr val="tx1"/>
                </a:solidFill>
              </a:rPr>
              <a:t>por secções de </a:t>
            </a:r>
            <a:r>
              <a:rPr lang="pt-PT" sz="1600" dirty="0" smtClean="0">
                <a:solidFill>
                  <a:schemeClr val="tx1"/>
                </a:solidFill>
              </a:rPr>
              <a:t>produtos.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>
                <a:solidFill>
                  <a:schemeClr val="tx1"/>
                </a:solidFill>
              </a:rPr>
              <a:t>Pode procurar-se um produto na secção que se pretende ou pedindo ajuda a uma assistente do supermercado. </a:t>
            </a:r>
            <a:r>
              <a:rPr lang="pt-PT" sz="1600" dirty="0" smtClean="0">
                <a:solidFill>
                  <a:schemeClr val="tx1"/>
                </a:solidFill>
              </a:rPr>
              <a:t/>
            </a:r>
            <a:br>
              <a:rPr lang="pt-PT" sz="1600" dirty="0" smtClean="0">
                <a:solidFill>
                  <a:schemeClr val="tx1"/>
                </a:solidFill>
              </a:rPr>
            </a:br>
            <a:r>
              <a:rPr lang="pt-PT" sz="1600" dirty="0" smtClean="0">
                <a:solidFill>
                  <a:schemeClr val="tx1"/>
                </a:solidFill>
              </a:rPr>
              <a:t>Cada </a:t>
            </a:r>
            <a:r>
              <a:rPr lang="pt-PT" sz="1600" dirty="0">
                <a:solidFill>
                  <a:schemeClr val="tx1"/>
                </a:solidFill>
              </a:rPr>
              <a:t>produto </a:t>
            </a:r>
            <a:r>
              <a:rPr lang="pt-PT" sz="1600" dirty="0" smtClean="0">
                <a:solidFill>
                  <a:schemeClr val="tx1"/>
                </a:solidFill>
              </a:rPr>
              <a:t>pode ser </a:t>
            </a:r>
            <a:r>
              <a:rPr lang="pt-PT" sz="1600" dirty="0">
                <a:solidFill>
                  <a:schemeClr val="tx1"/>
                </a:solidFill>
              </a:rPr>
              <a:t>fabricado por várias marcas. Alguns são de marca branca, outros são mais caros, e pode haver uns que são oferta da </a:t>
            </a:r>
            <a:r>
              <a:rPr lang="pt-PT" sz="1600" dirty="0" smtClean="0">
                <a:solidFill>
                  <a:schemeClr val="tx1"/>
                </a:solidFill>
              </a:rPr>
              <a:t>casa.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Pode </a:t>
            </a:r>
            <a:r>
              <a:rPr lang="pt-PT" sz="1600" dirty="0">
                <a:solidFill>
                  <a:schemeClr val="tx1"/>
                </a:solidFill>
              </a:rPr>
              <a:t>achar-se o produto pior ou melhor. Os produtos mais populares são postos em estantes mais </a:t>
            </a:r>
            <a:r>
              <a:rPr lang="pt-PT" sz="1600" dirty="0" smtClean="0">
                <a:solidFill>
                  <a:schemeClr val="tx1"/>
                </a:solidFill>
              </a:rPr>
              <a:t>visíveis.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A </a:t>
            </a:r>
            <a:r>
              <a:rPr lang="pt-PT" sz="1600" dirty="0">
                <a:solidFill>
                  <a:schemeClr val="tx1"/>
                </a:solidFill>
              </a:rPr>
              <a:t>compra dos produtos é </a:t>
            </a:r>
            <a:r>
              <a:rPr lang="pt-PT" sz="1600" dirty="0" smtClean="0">
                <a:solidFill>
                  <a:schemeClr val="tx1"/>
                </a:solidFill>
              </a:rPr>
              <a:t>feita </a:t>
            </a:r>
            <a:r>
              <a:rPr lang="pt-PT" sz="1600" dirty="0">
                <a:solidFill>
                  <a:schemeClr val="tx1"/>
                </a:solidFill>
              </a:rPr>
              <a:t>nas caixas, onde se fornecem informações de pagamento.</a:t>
            </a:r>
            <a:endParaRPr lang="pt-PT" sz="1600" dirty="0">
              <a:solidFill>
                <a:schemeClr val="tx1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2				</a:t>
            </a:r>
            <a:r>
              <a:rPr lang="pt-PT" dirty="0"/>
              <a:t>	</a:t>
            </a:r>
            <a:r>
              <a:rPr lang="pt-PT" dirty="0" smtClean="0"/>
              <a:t>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Aparelhagem de Som (Cassete)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597309" y="1981200"/>
            <a:ext cx="5095425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>
                <a:solidFill>
                  <a:schemeClr val="tx1"/>
                </a:solidFill>
              </a:rPr>
              <a:t>A interface dos vídeos funciona de forma semelhante à de um leitor de cassetes ou </a:t>
            </a:r>
            <a:r>
              <a:rPr lang="pt-PT" sz="1400" dirty="0" err="1">
                <a:solidFill>
                  <a:schemeClr val="tx1"/>
                </a:solidFill>
              </a:rPr>
              <a:t>CDs</a:t>
            </a:r>
            <a:r>
              <a:rPr lang="pt-PT" sz="1400" dirty="0">
                <a:solidFill>
                  <a:schemeClr val="tx1"/>
                </a:solidFill>
              </a:rPr>
              <a:t>, com os botões de “tocar” e regular o som. Adicionalmente, pode ver-se </a:t>
            </a:r>
            <a:r>
              <a:rPr lang="pt-PT" sz="1400" dirty="0" smtClean="0">
                <a:solidFill>
                  <a:schemeClr val="tx1"/>
                </a:solidFill>
              </a:rPr>
              <a:t>o </a:t>
            </a:r>
            <a:r>
              <a:rPr lang="pt-PT" sz="1400" dirty="0">
                <a:solidFill>
                  <a:schemeClr val="tx1"/>
                </a:solidFill>
              </a:rPr>
              <a:t>folheto que veio com a cassete/CD, para se recapitular a letra.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www.technologysphinx.com/wp-content/uploads/2014/03/Best-Video-Player-for-Windows-7_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12661" r="2022" b="3236"/>
          <a:stretch/>
        </p:blipFill>
        <p:spPr bwMode="auto">
          <a:xfrm>
            <a:off x="4351390" y="3988967"/>
            <a:ext cx="3587262" cy="22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2350315"/>
            <a:ext cx="2856035" cy="39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Alguns ecrãs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Protótipo de baixa</a:t>
            </a:r>
            <a:r>
              <a:rPr lang="pt-PT" sz="6000" dirty="0" smtClean="0"/>
              <a:t> fidelidade</a:t>
            </a:r>
            <a:endParaRPr lang="pt-PT" sz="6000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1603</TotalTime>
  <Words>232</Words>
  <Application>Microsoft Office PowerPoint</Application>
  <PresentationFormat>On-screen Show (4:3)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Laboratório 6</vt:lpstr>
      <vt:lpstr>Organização da plataforma</vt:lpstr>
      <vt:lpstr>Organização da plataforma</vt:lpstr>
      <vt:lpstr>Interface e interacções</vt:lpstr>
      <vt:lpstr>Interface e interacções</vt:lpstr>
      <vt:lpstr>Metáforas elaboradas</vt:lpstr>
      <vt:lpstr>Metáfora 1     1/2</vt:lpstr>
      <vt:lpstr>Metáfora 2     2/2</vt:lpstr>
      <vt:lpstr>Alguns ecrãs</vt:lpstr>
      <vt:lpstr>Alguns ecrãs     1/4</vt:lpstr>
      <vt:lpstr>Alguns ecrãs     2/4</vt:lpstr>
      <vt:lpstr>Alguns ecrãs     3/4</vt:lpstr>
      <vt:lpstr>Alguns ecrãs     4/4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147</cp:revision>
  <dcterms:created xsi:type="dcterms:W3CDTF">2015-09-22T22:39:51Z</dcterms:created>
  <dcterms:modified xsi:type="dcterms:W3CDTF">2015-11-05T23:47:44Z</dcterms:modified>
</cp:coreProperties>
</file>