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1096" r:id="rId4"/>
    <p:sldId id="1108" r:id="rId5"/>
    <p:sldId id="1109" r:id="rId6"/>
    <p:sldId id="1110" r:id="rId7"/>
    <p:sldId id="1097" r:id="rId8"/>
    <p:sldId id="1098" r:id="rId9"/>
    <p:sldId id="1105" r:id="rId10"/>
    <p:sldId id="1099" r:id="rId11"/>
    <p:sldId id="1100" r:id="rId12"/>
    <p:sldId id="1111" r:id="rId13"/>
    <p:sldId id="1101" r:id="rId14"/>
    <p:sldId id="1102" r:id="rId15"/>
    <p:sldId id="1103" r:id="rId16"/>
    <p:sldId id="1104" r:id="rId17"/>
    <p:sldId id="1112" r:id="rId1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63" d="100"/>
          <a:sy n="63" d="100"/>
        </p:scale>
        <p:origin x="-15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03/10/2015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600400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smtClean="0">
                <a:solidFill>
                  <a:schemeClr val="bg2"/>
                </a:solidFill>
              </a:rPr>
              <a:t>70493 – Tiago Nascimento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smtClean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 smtClean="0">
                <a:solidFill>
                  <a:schemeClr val="bg2"/>
                </a:solidFill>
              </a:rPr>
              <a:t>76394 – Daniel Trindade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TASKS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Task 1 – Browse</a:t>
            </a:r>
          </a:p>
          <a:p>
            <a:pPr lvl="1"/>
            <a:r>
              <a:rPr lang="en-US" sz="3200" dirty="0" smtClean="0"/>
              <a:t>“Show a list of the countries with the most gold medalists, in total, in a given year”</a:t>
            </a:r>
          </a:p>
          <a:p>
            <a:r>
              <a:rPr lang="en-US" sz="3600" dirty="0"/>
              <a:t>Task </a:t>
            </a:r>
            <a:r>
              <a:rPr lang="en-US" sz="3600" dirty="0" smtClean="0"/>
              <a:t>2 – Identify</a:t>
            </a:r>
            <a:endParaRPr lang="en-US" sz="3600" dirty="0"/>
          </a:p>
          <a:p>
            <a:pPr lvl="1"/>
            <a:r>
              <a:rPr lang="en-US" sz="3200" dirty="0" smtClean="0"/>
              <a:t>“Show the country with the most medalists in Judo of all time”</a:t>
            </a:r>
            <a:endParaRPr lang="en-US" sz="2400" dirty="0"/>
          </a:p>
          <a:p>
            <a:r>
              <a:rPr lang="en-US" sz="3600" dirty="0"/>
              <a:t>Task </a:t>
            </a:r>
            <a:r>
              <a:rPr lang="en-US" sz="3600" dirty="0" smtClean="0"/>
              <a:t>3</a:t>
            </a:r>
            <a:r>
              <a:rPr lang="en-US" sz="3600" dirty="0"/>
              <a:t> </a:t>
            </a:r>
            <a:r>
              <a:rPr lang="en-US" sz="3600" dirty="0" smtClean="0"/>
              <a:t>- Locate</a:t>
            </a:r>
            <a:endParaRPr lang="en-US" sz="3200" dirty="0"/>
          </a:p>
          <a:p>
            <a:pPr lvl="1"/>
            <a:r>
              <a:rPr lang="en-US" sz="3200" dirty="0" smtClean="0"/>
              <a:t>“Show the position of the country in the overall standings”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sz="3600" dirty="0" smtClean="0"/>
              <a:t>Task 4 </a:t>
            </a:r>
            <a:r>
              <a:rPr lang="en-GB" sz="3600" dirty="0"/>
              <a:t>-</a:t>
            </a:r>
            <a:r>
              <a:rPr lang="en-GB" sz="3600" dirty="0" smtClean="0"/>
              <a:t> Explore</a:t>
            </a:r>
            <a:endParaRPr lang="en-US" sz="3600" dirty="0"/>
          </a:p>
          <a:p>
            <a:pPr lvl="1"/>
            <a:r>
              <a:rPr lang="en-US" sz="3200" dirty="0" smtClean="0"/>
              <a:t>“</a:t>
            </a:r>
            <a:r>
              <a:rPr lang="en-GB" sz="3200" dirty="0" smtClean="0"/>
              <a:t>Using </a:t>
            </a:r>
            <a:r>
              <a:rPr lang="en-GB" sz="3200" dirty="0"/>
              <a:t>the derivative variable </a:t>
            </a:r>
            <a:r>
              <a:rPr lang="en-GB" sz="3200" dirty="0" err="1"/>
              <a:t>nºmedallists</a:t>
            </a:r>
            <a:r>
              <a:rPr lang="en-GB" sz="3200" dirty="0"/>
              <a:t>/</a:t>
            </a:r>
            <a:r>
              <a:rPr lang="en-GB" sz="3200" dirty="0" err="1"/>
              <a:t>nºpopulation</a:t>
            </a:r>
            <a:r>
              <a:rPr lang="en-GB" sz="3200" dirty="0"/>
              <a:t>, show the list of countries with the highest coefficient</a:t>
            </a:r>
            <a:r>
              <a:rPr lang="en-US" sz="3200" dirty="0" smtClean="0"/>
              <a:t>”</a:t>
            </a:r>
            <a:endParaRPr lang="en-US" sz="2400" dirty="0"/>
          </a:p>
          <a:p>
            <a:r>
              <a:rPr lang="en-US" sz="3600" dirty="0"/>
              <a:t>Task </a:t>
            </a:r>
            <a:r>
              <a:rPr lang="en-US" sz="3600" dirty="0" smtClean="0"/>
              <a:t>5 - Compare</a:t>
            </a:r>
            <a:endParaRPr lang="en-US" sz="3200" dirty="0"/>
          </a:p>
          <a:p>
            <a:pPr lvl="1"/>
            <a:r>
              <a:rPr lang="en-US" sz="3200" dirty="0" smtClean="0"/>
              <a:t>“</a:t>
            </a:r>
            <a:r>
              <a:rPr lang="en-GB" sz="3200" dirty="0" smtClean="0"/>
              <a:t>Show </a:t>
            </a:r>
            <a:r>
              <a:rPr lang="en-GB" sz="3200" dirty="0"/>
              <a:t>the medals each country won</a:t>
            </a:r>
            <a:r>
              <a:rPr lang="en-US" sz="32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6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Example</a:t>
            </a:r>
            <a:r>
              <a:rPr lang="pt-PT" sz="6000" dirty="0" smtClean="0"/>
              <a:t> 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342900" lvl="3" indent="-342900">
              <a:spcBef>
                <a:spcPts val="1800"/>
              </a:spcBef>
            </a:pPr>
            <a:r>
              <a:rPr lang="en-GB" dirty="0" smtClean="0"/>
              <a:t>       1 </a:t>
            </a:r>
            <a:r>
              <a:rPr lang="en-GB" dirty="0"/>
              <a:t>– What countries had the most gold medallists in the first games, in </a:t>
            </a:r>
            <a:r>
              <a:rPr lang="en-GB" dirty="0" smtClean="0"/>
              <a:t>1896?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2 </a:t>
            </a:r>
            <a:r>
              <a:rPr lang="en-GB" dirty="0"/>
              <a:t>– What country has the most medallists in Judo</a:t>
            </a:r>
            <a:r>
              <a:rPr lang="en-GB" dirty="0" smtClean="0"/>
              <a:t>?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3 – What are the standings of the USSR in 1964</a:t>
            </a:r>
            <a:r>
              <a:rPr lang="en-GB" dirty="0" smtClean="0"/>
              <a:t>?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4 – See the countries with the most medallists per capita in 2008</a:t>
            </a:r>
            <a:r>
              <a:rPr lang="en-GB" dirty="0" smtClean="0"/>
              <a:t>.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5 – How do the USSR and Russia’s cumulative scores compare</a:t>
            </a:r>
            <a:r>
              <a:rPr lang="en-GB" dirty="0" smtClean="0"/>
              <a:t>?</a:t>
            </a:r>
          </a:p>
          <a:p>
            <a:pPr marL="342900" lvl="3" indent="-342900">
              <a:spcBef>
                <a:spcPts val="1800"/>
              </a:spcBef>
            </a:pPr>
            <a:endParaRPr lang="pt-PT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Sample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>
                <a:solidFill>
                  <a:schemeClr val="tx1"/>
                </a:solidFill>
              </a:rPr>
              <a:t>from “all_medallists.csv</a:t>
            </a:r>
            <a:r>
              <a:rPr lang="en-GB" sz="2800" dirty="0" smtClean="0">
                <a:solidFill>
                  <a:schemeClr val="tx1"/>
                </a:solidFill>
              </a:rPr>
              <a:t>”):</a:t>
            </a:r>
          </a:p>
          <a:p>
            <a:pPr>
              <a:spcBef>
                <a:spcPts val="0"/>
              </a:spcBef>
            </a:pPr>
            <a:endParaRPr lang="en-GB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9" y="2850106"/>
            <a:ext cx="8634463" cy="186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>
                <a:solidFill>
                  <a:schemeClr val="tx1"/>
                </a:solidFill>
              </a:rPr>
              <a:t>from “population.csv</a:t>
            </a:r>
            <a:r>
              <a:rPr lang="en-GB" sz="2800" dirty="0" smtClean="0">
                <a:solidFill>
                  <a:schemeClr val="tx1"/>
                </a:solidFill>
              </a:rPr>
              <a:t>”):</a:t>
            </a:r>
          </a:p>
          <a:p>
            <a:pPr>
              <a:spcBef>
                <a:spcPts val="0"/>
              </a:spcBef>
            </a:pPr>
            <a:endParaRPr lang="en-GB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u="sng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222104"/>
            <a:ext cx="931915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DOMAIN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4" y="851516"/>
            <a:ext cx="3274546" cy="22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4" y="851516"/>
            <a:ext cx="3274546" cy="227464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528" y="450912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Who has the </a:t>
            </a:r>
            <a:r>
              <a:rPr lang="pt-PT" sz="2400" dirty="0" smtClean="0"/>
              <a:t>most </a:t>
            </a:r>
            <a:r>
              <a:rPr lang="pt-PT" sz="2400" dirty="0"/>
              <a:t>gold medals of all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Which country </a:t>
            </a:r>
            <a:r>
              <a:rPr lang="pt-PT" sz="2400" dirty="0" smtClean="0"/>
              <a:t>has </a:t>
            </a:r>
            <a:r>
              <a:rPr lang="pt-PT" sz="2400" dirty="0"/>
              <a:t>been better in tennis since the year 1896?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/>
              <a:t>Which</a:t>
            </a:r>
            <a:r>
              <a:rPr lang="pt-PT" sz="2400" dirty="0"/>
              <a:t> country </a:t>
            </a:r>
            <a:r>
              <a:rPr lang="pt-PT" sz="2400" dirty="0" err="1"/>
              <a:t>had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best</a:t>
            </a:r>
            <a:r>
              <a:rPr lang="pt-PT" sz="2400" dirty="0"/>
              <a:t> </a:t>
            </a:r>
            <a:r>
              <a:rPr lang="pt-PT" sz="2400" dirty="0" err="1"/>
              <a:t>female</a:t>
            </a:r>
            <a:r>
              <a:rPr lang="pt-PT" sz="2400" dirty="0"/>
              <a:t> </a:t>
            </a:r>
            <a:r>
              <a:rPr lang="pt-PT" sz="2400" dirty="0" err="1"/>
              <a:t>athletes</a:t>
            </a:r>
            <a:r>
              <a:rPr lang="pt-PT" sz="2400" dirty="0"/>
              <a:t> in 2004?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20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description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4" y="851516"/>
            <a:ext cx="3274546" cy="227464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528" y="450912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Who has the most gold medals of all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smtClean="0"/>
              <a:t>Which country has been better in tennis since the year 1896?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 smtClean="0"/>
              <a:t>Which</a:t>
            </a:r>
            <a:r>
              <a:rPr lang="pt-PT" sz="2400" dirty="0" smtClean="0"/>
              <a:t> country </a:t>
            </a:r>
            <a:r>
              <a:rPr lang="pt-PT" sz="2400" dirty="0" err="1" smtClean="0"/>
              <a:t>had</a:t>
            </a:r>
            <a:r>
              <a:rPr lang="pt-PT" sz="2400" dirty="0" smtClean="0"/>
              <a:t> </a:t>
            </a:r>
            <a:r>
              <a:rPr lang="pt-PT" sz="2400" dirty="0" err="1" smtClean="0"/>
              <a:t>the</a:t>
            </a:r>
            <a:r>
              <a:rPr lang="pt-PT" sz="2400" dirty="0" smtClean="0"/>
              <a:t> </a:t>
            </a:r>
            <a:r>
              <a:rPr lang="pt-PT" sz="2400" dirty="0" err="1" smtClean="0"/>
              <a:t>best</a:t>
            </a:r>
            <a:r>
              <a:rPr lang="pt-PT" sz="2400" dirty="0" smtClean="0"/>
              <a:t> </a:t>
            </a:r>
            <a:r>
              <a:rPr lang="pt-PT" sz="2400" dirty="0" err="1" smtClean="0"/>
              <a:t>female</a:t>
            </a:r>
            <a:r>
              <a:rPr lang="pt-PT" sz="2400" dirty="0" smtClean="0"/>
              <a:t> </a:t>
            </a:r>
            <a:r>
              <a:rPr lang="pt-PT" sz="2400" dirty="0" err="1" smtClean="0"/>
              <a:t>athletes</a:t>
            </a:r>
            <a:r>
              <a:rPr lang="pt-PT" sz="2400" dirty="0" smtClean="0"/>
              <a:t> in 2004?</a:t>
            </a:r>
          </a:p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5580112" y="5986448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err="1" smtClean="0">
                <a:solidFill>
                  <a:schemeClr val="bg2">
                    <a:lumMod val="75000"/>
                  </a:schemeClr>
                </a:solidFill>
              </a:rPr>
              <a:t>Statistics</a:t>
            </a:r>
            <a:r>
              <a:rPr lang="pt-PT" sz="4000" b="1" dirty="0" smtClean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pt-PT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DATASET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description</a:t>
            </a:r>
          </a:p>
          <a:p>
            <a:pPr lvl="1"/>
            <a:r>
              <a:rPr lang="en-US" dirty="0" smtClean="0"/>
              <a:t>We have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b="1" dirty="0" smtClean="0"/>
              <a:t>datasets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One from an article in </a:t>
            </a:r>
            <a:r>
              <a:rPr lang="en-US" b="1" i="1" dirty="0" smtClean="0"/>
              <a:t>The Guardian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  It has information about All </a:t>
            </a:r>
            <a:r>
              <a:rPr lang="en-US" b="1" dirty="0" smtClean="0"/>
              <a:t>podium winners</a:t>
            </a:r>
            <a:r>
              <a:rPr lang="en-US" dirty="0" smtClean="0"/>
              <a:t>, in every </a:t>
            </a:r>
            <a:r>
              <a:rPr lang="en-US" b="1" dirty="0" smtClean="0"/>
              <a:t>sport</a:t>
            </a:r>
            <a:r>
              <a:rPr lang="en-US" dirty="0" smtClean="0"/>
              <a:t>, since the first Edition of </a:t>
            </a:r>
            <a:r>
              <a:rPr lang="en-US" dirty="0"/>
              <a:t>the </a:t>
            </a:r>
            <a:r>
              <a:rPr lang="en-US" b="1" dirty="0"/>
              <a:t>Olympic Games</a:t>
            </a:r>
            <a:r>
              <a:rPr lang="en-US" dirty="0"/>
              <a:t> </a:t>
            </a:r>
            <a:r>
              <a:rPr lang="en-US" dirty="0" smtClean="0"/>
              <a:t>in 1896 until 2008.</a:t>
            </a:r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description</a:t>
            </a:r>
          </a:p>
          <a:p>
            <a:pPr lvl="1"/>
            <a:r>
              <a:rPr lang="en-US" dirty="0" smtClean="0"/>
              <a:t>We have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b="1" dirty="0" smtClean="0"/>
              <a:t>dataset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other from </a:t>
            </a:r>
            <a:r>
              <a:rPr lang="en-US" b="1" i="1" dirty="0" smtClean="0"/>
              <a:t>The World Bank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  It represents the </a:t>
            </a:r>
            <a:r>
              <a:rPr lang="en-US" b="1" dirty="0" smtClean="0"/>
              <a:t>population’s size</a:t>
            </a:r>
            <a:r>
              <a:rPr lang="en-US" dirty="0" smtClean="0"/>
              <a:t> of every </a:t>
            </a:r>
            <a:r>
              <a:rPr lang="en-US" b="1" dirty="0" smtClean="0"/>
              <a:t>country</a:t>
            </a:r>
            <a:r>
              <a:rPr lang="en-US" dirty="0" smtClean="0"/>
              <a:t> since 1960.</a:t>
            </a:r>
          </a:p>
        </p:txBody>
      </p:sp>
    </p:spTree>
    <p:extLst>
      <p:ext uri="{BB962C8B-B14F-4D97-AF65-F5344CB8AC3E}">
        <p14:creationId xmlns:p14="http://schemas.microsoft.com/office/powerpoint/2010/main" val="32600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3062</TotalTime>
  <Words>318</Words>
  <Application>Microsoft Office PowerPoint</Application>
  <PresentationFormat>Apresentação no Ecrã (4:3)</PresentationFormat>
  <Paragraphs>83</Paragraphs>
  <Slides>17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18" baseType="lpstr">
      <vt:lpstr>template-gvip</vt:lpstr>
      <vt:lpstr>Information Visualization Project Proposal and Dataset</vt:lpstr>
      <vt:lpstr>DOMAIN</vt:lpstr>
      <vt:lpstr>Domain</vt:lpstr>
      <vt:lpstr>Domain</vt:lpstr>
      <vt:lpstr>Domain</vt:lpstr>
      <vt:lpstr>Domain</vt:lpstr>
      <vt:lpstr>DATASET</vt:lpstr>
      <vt:lpstr>Dataset</vt:lpstr>
      <vt:lpstr>Dataset</vt:lpstr>
      <vt:lpstr>TASKS</vt:lpstr>
      <vt:lpstr>Tasks</vt:lpstr>
      <vt:lpstr>Tasks</vt:lpstr>
      <vt:lpstr>Example QUESTIONS</vt:lpstr>
      <vt:lpstr>Questions</vt:lpstr>
      <vt:lpstr>Data Sample</vt:lpstr>
      <vt:lpstr>Data Sample</vt:lpstr>
      <vt:lpstr>Data 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Tiago Nascimento</cp:lastModifiedBy>
  <cp:revision>343</cp:revision>
  <dcterms:created xsi:type="dcterms:W3CDTF">2010-04-13T09:45:33Z</dcterms:created>
  <dcterms:modified xsi:type="dcterms:W3CDTF">2015-10-03T15:14:26Z</dcterms:modified>
</cp:coreProperties>
</file>