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1096" r:id="rId4"/>
    <p:sldId id="1108" r:id="rId5"/>
    <p:sldId id="1109" r:id="rId6"/>
    <p:sldId id="1110" r:id="rId7"/>
    <p:sldId id="1097" r:id="rId8"/>
    <p:sldId id="1098" r:id="rId9"/>
    <p:sldId id="1105" r:id="rId10"/>
    <p:sldId id="1099" r:id="rId11"/>
    <p:sldId id="1100" r:id="rId12"/>
    <p:sldId id="1111" r:id="rId13"/>
    <p:sldId id="1101" r:id="rId14"/>
    <p:sldId id="1102" r:id="rId15"/>
    <p:sldId id="1103" r:id="rId16"/>
    <p:sldId id="1104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87" d="100"/>
          <a:sy n="87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03-Oct-15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03-Oct-15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 – Browse</a:t>
            </a:r>
          </a:p>
          <a:p>
            <a:pPr lvl="1"/>
            <a:r>
              <a:rPr lang="en-US" sz="3200" dirty="0" smtClean="0"/>
              <a:t>“Show a list of the countries with the most gold medalists, in total, in a given year”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 – Identify</a:t>
            </a:r>
            <a:endParaRPr lang="en-US" sz="3600" dirty="0"/>
          </a:p>
          <a:p>
            <a:pPr lvl="1"/>
            <a:r>
              <a:rPr lang="en-US" sz="3200" dirty="0" smtClean="0"/>
              <a:t>“Show the country with the most medalists in Judo of all time”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r>
              <a:rPr lang="en-US" sz="3600" dirty="0"/>
              <a:t> </a:t>
            </a:r>
            <a:r>
              <a:rPr lang="en-US" sz="3600" dirty="0" smtClean="0"/>
              <a:t>- Locate</a:t>
            </a:r>
            <a:endParaRPr lang="en-US" sz="3200" dirty="0"/>
          </a:p>
          <a:p>
            <a:pPr lvl="1"/>
            <a:r>
              <a:rPr lang="en-US" sz="3200" dirty="0" smtClean="0"/>
              <a:t>“Show the position of the country in the overall standings”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3600" dirty="0" smtClean="0"/>
              <a:t>Task 4 </a:t>
            </a:r>
            <a:r>
              <a:rPr lang="en-GB" sz="3600" dirty="0"/>
              <a:t>-</a:t>
            </a:r>
            <a:r>
              <a:rPr lang="en-GB" sz="3600" dirty="0" smtClean="0"/>
              <a:t> Explore</a:t>
            </a:r>
            <a:endParaRPr lang="en-US" sz="36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Using </a:t>
            </a:r>
            <a:r>
              <a:rPr lang="en-GB" sz="3200" dirty="0"/>
              <a:t>the derivative variable </a:t>
            </a:r>
            <a:r>
              <a:rPr lang="en-GB" sz="3200" dirty="0" err="1"/>
              <a:t>nºmedallists</a:t>
            </a:r>
            <a:r>
              <a:rPr lang="en-GB" sz="3200" dirty="0"/>
              <a:t>/</a:t>
            </a:r>
            <a:r>
              <a:rPr lang="en-GB" sz="3200" dirty="0" err="1"/>
              <a:t>nºpopulation</a:t>
            </a:r>
            <a:r>
              <a:rPr lang="en-GB" sz="3200" dirty="0"/>
              <a:t>, show the list of countries with the highest coefficient</a:t>
            </a:r>
            <a:r>
              <a:rPr lang="en-US" sz="3200" dirty="0" smtClean="0"/>
              <a:t>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5 </a:t>
            </a:r>
            <a:r>
              <a:rPr lang="en-US" sz="3600" dirty="0" smtClean="0"/>
              <a:t>- </a:t>
            </a:r>
            <a:r>
              <a:rPr lang="en-US" sz="3600" dirty="0" smtClean="0"/>
              <a:t>Compare</a:t>
            </a:r>
            <a:endParaRPr lang="en-US" sz="32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Show </a:t>
            </a:r>
            <a:r>
              <a:rPr lang="en-GB" sz="3200" dirty="0"/>
              <a:t>the medals each country won</a:t>
            </a:r>
            <a:r>
              <a:rPr lang="en-US" sz="32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Who has the </a:t>
            </a:r>
            <a:r>
              <a:rPr lang="pt-PT" sz="2400" dirty="0" smtClean="0"/>
              <a:t>most </a:t>
            </a:r>
            <a:r>
              <a:rPr lang="pt-PT" sz="2400" dirty="0"/>
              <a:t>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Which country </a:t>
            </a:r>
            <a:r>
              <a:rPr lang="pt-PT" sz="2400" dirty="0" smtClean="0"/>
              <a:t>has</a:t>
            </a:r>
            <a:r>
              <a:rPr lang="pt-PT" sz="2400" dirty="0" smtClean="0"/>
              <a:t> </a:t>
            </a:r>
            <a:r>
              <a:rPr lang="pt-PT" sz="2400" dirty="0"/>
              <a:t>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Which</a:t>
            </a:r>
            <a:r>
              <a:rPr lang="pt-PT" sz="2400" dirty="0"/>
              <a:t> country </a:t>
            </a:r>
            <a:r>
              <a:rPr lang="pt-PT" sz="2400" dirty="0" err="1"/>
              <a:t>had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best</a:t>
            </a:r>
            <a:r>
              <a:rPr lang="pt-PT" sz="2400" dirty="0"/>
              <a:t> </a:t>
            </a:r>
            <a:r>
              <a:rPr lang="pt-PT" sz="2400" dirty="0" err="1"/>
              <a:t>female</a:t>
            </a:r>
            <a:r>
              <a:rPr lang="pt-PT" sz="2400" dirty="0"/>
              <a:t> </a:t>
            </a:r>
            <a:r>
              <a:rPr lang="pt-PT" sz="2400" dirty="0" err="1"/>
              <a:t>athletes</a:t>
            </a:r>
            <a:r>
              <a:rPr lang="pt-PT" sz="2400" dirty="0"/>
              <a:t> in 2004?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0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Who has the </a:t>
            </a:r>
            <a:r>
              <a:rPr lang="pt-PT" sz="2400" dirty="0" smtClean="0"/>
              <a:t>most </a:t>
            </a:r>
            <a:r>
              <a:rPr lang="pt-PT" sz="2400" dirty="0" smtClean="0"/>
              <a:t>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Which country </a:t>
            </a:r>
            <a:r>
              <a:rPr lang="pt-PT" sz="2400" dirty="0" smtClean="0"/>
              <a:t>has</a:t>
            </a:r>
            <a:r>
              <a:rPr lang="pt-PT" sz="2400" dirty="0" smtClean="0"/>
              <a:t> </a:t>
            </a:r>
            <a:r>
              <a:rPr lang="pt-PT" sz="2400" dirty="0" smtClean="0"/>
              <a:t>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Which</a:t>
            </a:r>
            <a:r>
              <a:rPr lang="pt-PT" sz="2400" dirty="0" smtClean="0"/>
              <a:t> country </a:t>
            </a:r>
            <a:r>
              <a:rPr lang="pt-PT" sz="2400" dirty="0" err="1" smtClean="0"/>
              <a:t>had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best</a:t>
            </a:r>
            <a:r>
              <a:rPr lang="pt-PT" sz="2400" dirty="0" smtClean="0"/>
              <a:t> </a:t>
            </a:r>
            <a:r>
              <a:rPr lang="pt-PT" sz="2400" dirty="0" err="1" smtClean="0"/>
              <a:t>female</a:t>
            </a:r>
            <a:r>
              <a:rPr lang="pt-PT" sz="2400" dirty="0" smtClean="0"/>
              <a:t> </a:t>
            </a:r>
            <a:r>
              <a:rPr lang="pt-PT" sz="2400" dirty="0" err="1" smtClean="0"/>
              <a:t>athletes</a:t>
            </a:r>
            <a:r>
              <a:rPr lang="pt-PT" sz="2400" dirty="0" smtClean="0"/>
              <a:t> in 2004?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80112" y="598644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 smtClean="0">
                <a:solidFill>
                  <a:schemeClr val="bg2">
                    <a:lumMod val="75000"/>
                  </a:schemeClr>
                </a:solidFill>
              </a:rPr>
              <a:t>Statistics</a:t>
            </a:r>
            <a:r>
              <a:rPr lang="pt-PT" sz="4000" b="1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pt-PT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of </a:t>
            </a:r>
            <a:r>
              <a:rPr lang="en-US" dirty="0"/>
              <a:t>the </a:t>
            </a:r>
            <a:r>
              <a:rPr lang="en-US" b="1" dirty="0"/>
              <a:t>Olympic Games</a:t>
            </a:r>
            <a:r>
              <a:rPr lang="en-US" dirty="0"/>
              <a:t> </a:t>
            </a:r>
            <a:r>
              <a:rPr lang="en-US" dirty="0" smtClean="0"/>
              <a:t>in 1896 until 2008.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3053</TotalTime>
  <Words>316</Words>
  <Application>Microsoft Office PowerPoint</Application>
  <PresentationFormat>On-screen Show (4:3)</PresentationFormat>
  <Paragraphs>75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template-gvip</vt:lpstr>
      <vt:lpstr>Information Visualization Project Proposal and Dataset</vt:lpstr>
      <vt:lpstr>DOMAIN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342</cp:revision>
  <dcterms:created xsi:type="dcterms:W3CDTF">2010-04-13T09:45:33Z</dcterms:created>
  <dcterms:modified xsi:type="dcterms:W3CDTF">2015-10-03T14:39:11Z</dcterms:modified>
</cp:coreProperties>
</file>