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1112" r:id="rId4"/>
    <p:sldId id="1096" r:id="rId5"/>
    <p:sldId id="1111" r:id="rId6"/>
    <p:sldId id="1109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097" r:id="rId15"/>
    <p:sldId id="1098" r:id="rId16"/>
    <p:sldId id="1110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416666666666666E-2"/>
          <c:y val="0"/>
          <c:w val="0.95416666666666672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1">
                  <c:v>1.25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Coluna1</c:v>
                </c:pt>
              </c:strCache>
            </c:strRef>
          </c:tx>
          <c:invertIfNegative val="0"/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Coluna2</c:v>
                </c:pt>
              </c:strCache>
            </c:strRef>
          </c:tx>
          <c:invertIfNegative val="0"/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5747584"/>
        <c:axId val="510031488"/>
      </c:barChart>
      <c:catAx>
        <c:axId val="535747584"/>
        <c:scaling>
          <c:orientation val="minMax"/>
        </c:scaling>
        <c:delete val="1"/>
        <c:axPos val="l"/>
        <c:majorTickMark val="out"/>
        <c:minorTickMark val="none"/>
        <c:tickLblPos val="nextTo"/>
        <c:crossAx val="510031488"/>
        <c:crosses val="autoZero"/>
        <c:auto val="1"/>
        <c:lblAlgn val="ctr"/>
        <c:lblOffset val="100"/>
        <c:noMultiLvlLbl val="0"/>
      </c:catAx>
      <c:valAx>
        <c:axId val="510031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357475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0.07087</cdr:x>
      <cdr:y>0.40753</cdr:y>
    </cdr:from>
    <cdr:to>
      <cdr:x>0.22087</cdr:x>
      <cdr:y>0.63253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432048" y="165618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PT" sz="4400" dirty="0" smtClean="0"/>
            <a:t>…</a:t>
          </a:r>
          <a:endParaRPr lang="pt-PT" sz="4400" dirty="0"/>
        </a:p>
      </cdr:txBody>
    </cdr:sp>
  </cdr:relSizeAnchor>
  <cdr:relSizeAnchor xmlns:cdr="http://schemas.openxmlformats.org/drawingml/2006/chartDrawing">
    <cdr:from>
      <cdr:x>0.38981</cdr:x>
      <cdr:y>0.64015</cdr:y>
    </cdr:from>
    <cdr:to>
      <cdr:x>0.45849</cdr:x>
      <cdr:y>0.73103</cdr:y>
    </cdr:to>
    <cdr:sp macro="" textlink="">
      <cdr:nvSpPr>
        <cdr:cNvPr id="4" name="CaixaDeTexto 7"/>
        <cdr:cNvSpPr txBox="1"/>
      </cdr:nvSpPr>
      <cdr:spPr>
        <a:xfrm xmlns:a="http://schemas.openxmlformats.org/drawingml/2006/main">
          <a:off x="2376264" y="260158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dirty="0" smtClean="0"/>
            <a:t>10</a:t>
          </a:r>
          <a:endParaRPr lang="pt-PT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31/10/2015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Visualization</a:t>
            </a:r>
            <a:r>
              <a:rPr lang="pt-PT" sz="4800" dirty="0" smtClean="0"/>
              <a:t> Sketch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  <a:endParaRPr lang="en-US" sz="4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2" y="2060848"/>
            <a:ext cx="70469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unidireccional 4"/>
          <p:cNvCxnSpPr/>
          <p:nvPr/>
        </p:nvCxnSpPr>
        <p:spPr>
          <a:xfrm flipH="1">
            <a:off x="4355976" y="2636912"/>
            <a:ext cx="4104456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unidireccional 6"/>
          <p:cNvCxnSpPr/>
          <p:nvPr/>
        </p:nvCxnSpPr>
        <p:spPr>
          <a:xfrm>
            <a:off x="755576" y="4941168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/>
              <a:t>Type: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Colors</a:t>
            </a:r>
            <a:endParaRPr lang="en-US" sz="36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Pattern Textures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Area/Size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Text Labels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Length</a:t>
            </a:r>
            <a:endParaRPr lang="en-US" sz="3600" dirty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107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 smtClean="0"/>
              <a:t>Visual </a:t>
            </a:r>
            <a:r>
              <a:rPr lang="en-US" sz="4000" dirty="0"/>
              <a:t>Encoding:</a:t>
            </a:r>
          </a:p>
          <a:p>
            <a:pPr algn="ctr"/>
            <a:endParaRPr lang="en-US" sz="4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2952328" cy="31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ww.freeworldmaps.net/printable/europe/europe_outlin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0" y="2903524"/>
            <a:ext cx="3440730" cy="291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55976" y="371703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Impact" panose="020B0806030902050204" pitchFamily="34" charset="0"/>
              </a:rPr>
              <a:t>VS</a:t>
            </a:r>
            <a:endParaRPr lang="pt-PT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Fluxograma: conexão 7"/>
          <p:cNvSpPr/>
          <p:nvPr/>
        </p:nvSpPr>
        <p:spPr>
          <a:xfrm>
            <a:off x="2339752" y="3717032"/>
            <a:ext cx="360040" cy="360040"/>
          </a:xfrm>
          <a:prstGeom prst="flowChartConnector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luxograma: conexão 8"/>
          <p:cNvSpPr/>
          <p:nvPr/>
        </p:nvSpPr>
        <p:spPr>
          <a:xfrm>
            <a:off x="5940152" y="5153548"/>
            <a:ext cx="180020" cy="180020"/>
          </a:xfrm>
          <a:prstGeom prst="flowChartConnector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luxograma: conexão 12"/>
          <p:cNvSpPr/>
          <p:nvPr/>
        </p:nvSpPr>
        <p:spPr>
          <a:xfrm>
            <a:off x="5940152" y="6327322"/>
            <a:ext cx="180020" cy="180020"/>
          </a:xfrm>
          <a:prstGeom prst="flowChartConnector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luxograma: conexão 13"/>
          <p:cNvSpPr/>
          <p:nvPr/>
        </p:nvSpPr>
        <p:spPr>
          <a:xfrm>
            <a:off x="1187624" y="6158154"/>
            <a:ext cx="360040" cy="360040"/>
          </a:xfrm>
          <a:prstGeom prst="flowChartConnector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728242" y="616363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Brazil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55824" y="6225784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Portugal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 smtClean="0"/>
              <a:t>Visual </a:t>
            </a:r>
            <a:r>
              <a:rPr lang="en-US" sz="4000" dirty="0"/>
              <a:t>Encoding:</a:t>
            </a:r>
          </a:p>
          <a:p>
            <a:pPr algn="ctr"/>
            <a:endParaRPr lang="en-US" sz="4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5139" y="2778948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All</a:t>
            </a:r>
            <a:r>
              <a:rPr lang="pt-PT" sz="3200" dirty="0" smtClean="0"/>
              <a:t> Sports</a:t>
            </a:r>
            <a:endParaRPr lang="pt-PT" sz="3200" dirty="0"/>
          </a:p>
        </p:txBody>
      </p:sp>
      <p:sp>
        <p:nvSpPr>
          <p:cNvPr id="10" name="Rectângulo 9"/>
          <p:cNvSpPr/>
          <p:nvPr/>
        </p:nvSpPr>
        <p:spPr>
          <a:xfrm>
            <a:off x="1403648" y="3429000"/>
            <a:ext cx="2376264" cy="288032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1403647" y="3869432"/>
            <a:ext cx="882671" cy="2880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923928" y="33537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94</a:t>
            </a:r>
            <a:endParaRPr lang="pt-PT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67097" y="4365104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Judo</a:t>
            </a:r>
            <a:endParaRPr lang="pt-PT" sz="3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86741" y="580312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…</a:t>
            </a:r>
            <a:endParaRPr lang="pt-PT" sz="3200" dirty="0"/>
          </a:p>
        </p:txBody>
      </p:sp>
      <p:sp>
        <p:nvSpPr>
          <p:cNvPr id="20" name="Rectângulo 19"/>
          <p:cNvSpPr/>
          <p:nvPr/>
        </p:nvSpPr>
        <p:spPr>
          <a:xfrm>
            <a:off x="1385392" y="4949879"/>
            <a:ext cx="1674440" cy="288032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1385392" y="5407142"/>
            <a:ext cx="297033" cy="2880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2286319" y="37826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32</a:t>
            </a:r>
            <a:endParaRPr lang="pt-PT" sz="2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69000" y="48630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17</a:t>
            </a:r>
            <a:endParaRPr lang="pt-PT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855139" y="53247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2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331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IDIOM – </a:t>
            </a:r>
            <a:r>
              <a:rPr lang="pt-PT" sz="6000" dirty="0" err="1" smtClean="0"/>
              <a:t>tasks</a:t>
            </a:r>
            <a:r>
              <a:rPr lang="pt-PT" sz="6000" dirty="0" smtClean="0"/>
              <a:t>/</a:t>
            </a:r>
            <a:r>
              <a:rPr lang="pt-PT" sz="6000" dirty="0" err="1" smtClean="0"/>
              <a:t>questions</a:t>
            </a:r>
            <a:r>
              <a:rPr lang="pt-PT" sz="6000" dirty="0" smtClean="0"/>
              <a:t> </a:t>
            </a:r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Selected Idiom and why it allows answering each question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</a:t>
            </a:r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Visual </a:t>
            </a:r>
            <a:r>
              <a:rPr lang="pt-PT" sz="6000" dirty="0" err="1" smtClean="0"/>
              <a:t>encoding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endParaRPr lang="en-US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2" y="2132856"/>
            <a:ext cx="811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r>
              <a:rPr lang="en-US" sz="4000" dirty="0" smtClean="0"/>
              <a:t>Type: </a:t>
            </a:r>
            <a:endParaRPr lang="en-US" sz="40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colour </a:t>
            </a:r>
            <a:endParaRPr lang="en-GB" sz="36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Text Labels</a:t>
            </a:r>
            <a:endParaRPr lang="en-GB" sz="36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Encoding – Item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r>
              <a:rPr lang="en-US" sz="4000" dirty="0"/>
              <a:t>Visual Encoding:</a:t>
            </a:r>
          </a:p>
          <a:p>
            <a:pPr marL="400050" lvl="1" indent="0"/>
            <a:r>
              <a:rPr lang="en-US" sz="3600" dirty="0" smtClean="0"/>
              <a:t>	</a:t>
            </a:r>
            <a:endParaRPr lang="en-US" sz="3600" dirty="0" smtClean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025582201"/>
              </p:ext>
            </p:extLst>
          </p:nvPr>
        </p:nvGraphicFramePr>
        <p:xfrm>
          <a:off x="1547664" y="256490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112" y="2901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USA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3645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China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1106" y="5166484"/>
            <a:ext cx="58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Italy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2901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92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00192" y="37138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75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40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  <a:endParaRPr lang="en-US" sz="4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51497"/>
            <a:ext cx="7042944" cy="451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  <a:endParaRPr lang="en-US" sz="4000" dirty="0" smtClean="0"/>
          </a:p>
          <a:p>
            <a:r>
              <a:rPr lang="en-US" sz="4000" dirty="0" smtClean="0"/>
              <a:t>Type: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Size/Area</a:t>
            </a:r>
            <a:r>
              <a:rPr lang="en-US" sz="3600" dirty="0"/>
              <a:t>	</a:t>
            </a:r>
            <a:endParaRPr lang="en-US" sz="36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Text Labels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507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2398"/>
            <a:ext cx="3672408" cy="393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  <a:endParaRPr lang="en-US" sz="4000" dirty="0" smtClean="0"/>
          </a:p>
          <a:p>
            <a:r>
              <a:rPr lang="en-US" sz="4000" dirty="0" smtClean="0"/>
              <a:t>Visual </a:t>
            </a:r>
            <a:r>
              <a:rPr lang="en-US" sz="4000" dirty="0" smtClean="0"/>
              <a:t>Encoding:</a:t>
            </a:r>
          </a:p>
        </p:txBody>
      </p:sp>
      <p:sp>
        <p:nvSpPr>
          <p:cNvPr id="5" name="Fluxograma: conexão 4"/>
          <p:cNvSpPr/>
          <p:nvPr/>
        </p:nvSpPr>
        <p:spPr>
          <a:xfrm>
            <a:off x="4499992" y="3861048"/>
            <a:ext cx="792088" cy="792088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7" name="Fluxograma: conexão 6"/>
          <p:cNvSpPr/>
          <p:nvPr/>
        </p:nvSpPr>
        <p:spPr>
          <a:xfrm>
            <a:off x="3591792" y="2924945"/>
            <a:ext cx="548159" cy="351194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8" name="Fluxograma: conexão 7"/>
          <p:cNvSpPr/>
          <p:nvPr/>
        </p:nvSpPr>
        <p:spPr>
          <a:xfrm>
            <a:off x="3527884" y="4951432"/>
            <a:ext cx="612068" cy="6480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101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  <a:endParaRPr lang="en-US" sz="4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2" y="2060848"/>
            <a:ext cx="70469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3115</TotalTime>
  <Words>183</Words>
  <Application>Microsoft Office PowerPoint</Application>
  <PresentationFormat>Apresentação no Ecrã (4:3)</PresentationFormat>
  <Paragraphs>86</Paragraphs>
  <Slides>16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template-gvip</vt:lpstr>
      <vt:lpstr>Information Visualization Visualization Sketch</vt:lpstr>
      <vt:lpstr>Visual encoding</vt:lpstr>
      <vt:lpstr>Visual Encoding – Item 1</vt:lpstr>
      <vt:lpstr>Visual Encoding – Item 1</vt:lpstr>
      <vt:lpstr>Visual Encoding – Item 1</vt:lpstr>
      <vt:lpstr>Visual Encoding – Item 2</vt:lpstr>
      <vt:lpstr>Visual Encoding – Item 2</vt:lpstr>
      <vt:lpstr>Visual Encoding – Item 2</vt:lpstr>
      <vt:lpstr>Visual Encoding – Item 3</vt:lpstr>
      <vt:lpstr>Visual Encoding – Item 3</vt:lpstr>
      <vt:lpstr>Visual Encoding – Item 3</vt:lpstr>
      <vt:lpstr>Visual Encoding – Item 3</vt:lpstr>
      <vt:lpstr>Visual Encoding – Item 3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344</cp:revision>
  <dcterms:created xsi:type="dcterms:W3CDTF">2010-04-13T09:45:33Z</dcterms:created>
  <dcterms:modified xsi:type="dcterms:W3CDTF">2015-10-31T19:10:23Z</dcterms:modified>
</cp:coreProperties>
</file>