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1096" r:id="rId4"/>
    <p:sldId id="1110" r:id="rId5"/>
    <p:sldId id="1109" r:id="rId6"/>
    <p:sldId id="1111" r:id="rId7"/>
    <p:sldId id="1097" r:id="rId8"/>
    <p:sldId id="1105" r:id="rId9"/>
    <p:sldId id="1116" r:id="rId10"/>
    <p:sldId id="1117" r:id="rId11"/>
    <p:sldId id="1098" r:id="rId12"/>
    <p:sldId id="1112" r:id="rId13"/>
    <p:sldId id="1119" r:id="rId14"/>
    <p:sldId id="1113" r:id="rId15"/>
    <p:sldId id="1120" r:id="rId16"/>
    <p:sldId id="1121" r:id="rId17"/>
    <p:sldId id="1099" r:id="rId18"/>
    <p:sldId id="1100" r:id="rId19"/>
    <p:sldId id="1106" r:id="rId20"/>
    <p:sldId id="1107" r:id="rId21"/>
    <p:sldId id="1101" r:id="rId22"/>
    <p:sldId id="1102" r:id="rId23"/>
    <p:sldId id="1108" r:id="rId24"/>
    <p:sldId id="1103" r:id="rId25"/>
    <p:sldId id="1104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163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smtClean="0"/>
              <a:t>Olympic </a:t>
            </a:r>
            <a:r>
              <a:rPr lang="en-US" baseline="0" dirty="0" smtClean="0"/>
              <a:t>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smtClean="0"/>
              <a:t>Olympic </a:t>
            </a:r>
            <a:r>
              <a:rPr lang="en-US" baseline="0" dirty="0" smtClean="0"/>
              <a:t>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87356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Answer: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Is it possible that, the more population a country has, the more probability is to have more winners in the </a:t>
            </a:r>
            <a:r>
              <a:rPr lang="en-US" dirty="0" err="1" smtClean="0"/>
              <a:t>olympic</a:t>
            </a:r>
            <a:r>
              <a:rPr lang="en-US" dirty="0" smtClean="0"/>
              <a:t> games?</a:t>
            </a:r>
            <a:endParaRPr lang="en-US" dirty="0"/>
          </a:p>
          <a:p>
            <a:pPr lvl="1" algn="ctr"/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</a:t>
            </a:r>
            <a:r>
              <a:rPr lang="en-US" sz="3200" dirty="0" smtClean="0"/>
              <a:t>edition;</a:t>
            </a:r>
            <a:endParaRPr lang="en-US" sz="3200" dirty="0" smtClean="0"/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 smtClean="0"/>
              <a:t>winning </a:t>
            </a:r>
            <a:r>
              <a:rPr lang="en-US" sz="3200" dirty="0" smtClean="0"/>
              <a:t>medal</a:t>
            </a:r>
            <a:endParaRPr lang="en-US" sz="3200" dirty="0" smtClean="0"/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2017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</a:t>
            </a:r>
            <a:r>
              <a:rPr lang="en-US" sz="3200" dirty="0" smtClean="0"/>
              <a:t>edition;</a:t>
            </a:r>
            <a:endParaRPr lang="en-US" sz="3200" dirty="0" smtClean="0"/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 smtClean="0"/>
              <a:t>winning </a:t>
            </a:r>
            <a:r>
              <a:rPr lang="en-US" sz="3200" dirty="0" smtClean="0"/>
              <a:t>medal</a:t>
            </a:r>
            <a:endParaRPr lang="en-US" sz="3200" dirty="0" smtClean="0"/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3350"/>
              </p:ext>
            </p:extLst>
          </p:nvPr>
        </p:nvGraphicFramePr>
        <p:xfrm>
          <a:off x="5550570" y="4437112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1835696" y="3588444"/>
            <a:ext cx="216024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2)</a:t>
            </a:r>
            <a:r>
              <a:rPr lang="en-US" sz="4000" dirty="0"/>
              <a:t>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smtClean="0"/>
              <a:t>“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 smtClean="0"/>
              <a:t>ISO Code,</a:t>
            </a:r>
            <a:endParaRPr lang="en-US" sz="3200" dirty="0" smtClean="0"/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Years (that contained the population)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2)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“</a:t>
            </a:r>
            <a:r>
              <a:rPr lang="pt-PT" sz="3200" dirty="0" err="1"/>
              <a:t>Population</a:t>
            </a:r>
            <a:r>
              <a:rPr lang="pt-PT" sz="3200" dirty="0"/>
              <a:t>” </a:t>
            </a:r>
            <a:r>
              <a:rPr lang="pt-PT" sz="3200" dirty="0" err="1"/>
              <a:t>dataset</a:t>
            </a:r>
            <a:r>
              <a:rPr lang="pt-PT" sz="3200" dirty="0"/>
              <a:t>,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wanted</a:t>
            </a:r>
            <a:r>
              <a:rPr lang="pt-PT" sz="3200" dirty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Years (that contained the population)</a:t>
            </a:r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1092"/>
          </a:xfrm>
        </p:spPr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 1960: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20000" y="335699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X =</a:t>
            </a:r>
            <a:endParaRPr lang="pt-PT" sz="36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86091" y="31409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 in 1960</a:t>
            </a:r>
            <a:endParaRPr lang="pt-PT" sz="3200" dirty="0"/>
          </a:p>
        </p:txBody>
      </p:sp>
      <p:cxnSp>
        <p:nvCxnSpPr>
          <p:cNvPr id="7" name="Conexão recta 6"/>
          <p:cNvCxnSpPr/>
          <p:nvPr/>
        </p:nvCxnSpPr>
        <p:spPr>
          <a:xfrm>
            <a:off x="2843808" y="3725742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8961" y="3855796"/>
            <a:ext cx="583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 in 1960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20911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 smtClean="0"/>
              <a:t>Entry1</a:t>
            </a:r>
            <a:endParaRPr lang="en-US" sz="3600" dirty="0"/>
          </a:p>
          <a:p>
            <a:pPr lvl="1"/>
            <a:r>
              <a:rPr lang="en-US" sz="3600" dirty="0" smtClean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lvl="1"/>
            <a:r>
              <a:rPr lang="en-US" sz="3600" dirty="0" smtClean="0"/>
              <a:t>Problem 1</a:t>
            </a:r>
          </a:p>
          <a:p>
            <a:pPr lvl="1"/>
            <a:r>
              <a:rPr lang="en-US" sz="3600" dirty="0" smtClean="0"/>
              <a:t>Solution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Problem 2</a:t>
            </a:r>
          </a:p>
          <a:p>
            <a:pPr lvl="1"/>
            <a:r>
              <a:rPr lang="en-US" sz="3600" dirty="0" smtClean="0"/>
              <a:t>Solution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finishes </a:t>
            </a:r>
            <a:r>
              <a:rPr lang="en-GB" sz="3200" dirty="0" smtClean="0"/>
              <a:t>of all time.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26523"/>
              </p:ext>
            </p:extLst>
          </p:nvPr>
        </p:nvGraphicFramePr>
        <p:xfrm>
          <a:off x="611560" y="4077072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753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Compare the medals per capita over the years: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1) Count the medals each country won in each year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2) Know the population of a country in that year</a:t>
            </a:r>
            <a:endParaRPr lang="en-US" sz="3600" dirty="0" smtClean="0"/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3416</TotalTime>
  <Words>560</Words>
  <Application>Microsoft Office PowerPoint</Application>
  <PresentationFormat>Apresentação no Ecrã (4:3)</PresentationFormat>
  <Paragraphs>217</Paragraphs>
  <Slides>25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Derived data</vt:lpstr>
      <vt:lpstr>Selected data</vt:lpstr>
      <vt:lpstr>Selected data</vt:lpstr>
      <vt:lpstr>Selected data</vt:lpstr>
      <vt:lpstr>Selected data</vt:lpstr>
      <vt:lpstr>Selected data</vt:lpstr>
      <vt:lpstr>Our Result…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353</cp:revision>
  <dcterms:created xsi:type="dcterms:W3CDTF">2010-04-13T09:45:33Z</dcterms:created>
  <dcterms:modified xsi:type="dcterms:W3CDTF">2015-10-18T17:06:28Z</dcterms:modified>
</cp:coreProperties>
</file>