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1096" r:id="rId4"/>
    <p:sldId id="1109" r:id="rId5"/>
    <p:sldId id="1110" r:id="rId6"/>
    <p:sldId id="1111" r:id="rId7"/>
    <p:sldId id="1112" r:id="rId8"/>
    <p:sldId id="1097" r:id="rId9"/>
    <p:sldId id="1098" r:id="rId10"/>
    <p:sldId id="1105" r:id="rId11"/>
    <p:sldId id="1099" r:id="rId12"/>
    <p:sldId id="1100" r:id="rId13"/>
    <p:sldId id="1106" r:id="rId14"/>
    <p:sldId id="1107" r:id="rId15"/>
    <p:sldId id="1101" r:id="rId16"/>
    <p:sldId id="1102" r:id="rId17"/>
    <p:sldId id="1108" r:id="rId18"/>
    <p:sldId id="1103" r:id="rId19"/>
    <p:sldId id="1104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8074" autoAdjust="0"/>
  </p:normalViewPr>
  <p:slideViewPr>
    <p:cSldViewPr>
      <p:cViewPr varScale="1">
        <p:scale>
          <a:sx n="61" d="100"/>
          <a:sy n="61" d="100"/>
        </p:scale>
        <p:origin x="-84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17-Oct-15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Which measures?</a:t>
            </a:r>
          </a:p>
          <a:p>
            <a:pPr lvl="1"/>
            <a:r>
              <a:rPr lang="en-US" sz="3600" dirty="0" smtClean="0"/>
              <a:t>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</a:t>
            </a:r>
            <a:r>
              <a:rPr lang="en-GB" sz="3200" dirty="0" smtClean="0"/>
              <a:t>contains </a:t>
            </a:r>
            <a:r>
              <a:rPr lang="en-GB" sz="3200" dirty="0"/>
              <a:t>the podium finishes </a:t>
            </a:r>
            <a:r>
              <a:rPr lang="en-GB" sz="3200" dirty="0" smtClean="0"/>
              <a:t>of all time.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6523"/>
              </p:ext>
            </p:extLst>
          </p:nvPr>
        </p:nvGraphicFramePr>
        <p:xfrm>
          <a:off x="611560" y="4077072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Edition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3299</TotalTime>
  <Words>200</Words>
  <Application>Microsoft Office PowerPoint</Application>
  <PresentationFormat>On-screen Show (4:3)</PresentationFormat>
  <Paragraphs>113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343</cp:revision>
  <dcterms:created xsi:type="dcterms:W3CDTF">2010-04-13T09:45:33Z</dcterms:created>
  <dcterms:modified xsi:type="dcterms:W3CDTF">2015-10-18T02:13:45Z</dcterms:modified>
</cp:coreProperties>
</file>