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1096" r:id="rId4"/>
    <p:sldId id="1110" r:id="rId5"/>
    <p:sldId id="1109" r:id="rId6"/>
    <p:sldId id="1111" r:id="rId7"/>
    <p:sldId id="1097" r:id="rId8"/>
    <p:sldId id="1105" r:id="rId9"/>
    <p:sldId id="1116" r:id="rId10"/>
    <p:sldId id="1117" r:id="rId11"/>
    <p:sldId id="1098" r:id="rId12"/>
    <p:sldId id="1112" r:id="rId13"/>
    <p:sldId id="1119" r:id="rId14"/>
    <p:sldId id="1113" r:id="rId15"/>
    <p:sldId id="1120" r:id="rId16"/>
    <p:sldId id="1121" r:id="rId17"/>
    <p:sldId id="1099" r:id="rId18"/>
    <p:sldId id="1100" r:id="rId19"/>
    <p:sldId id="1106" r:id="rId20"/>
    <p:sldId id="1107" r:id="rId21"/>
    <p:sldId id="1101" r:id="rId22"/>
    <p:sldId id="1102" r:id="rId23"/>
    <p:sldId id="1108" r:id="rId24"/>
    <p:sldId id="1122" r:id="rId25"/>
    <p:sldId id="1123" r:id="rId26"/>
    <p:sldId id="1124" r:id="rId27"/>
    <p:sldId id="1125" r:id="rId28"/>
    <p:sldId id="1126" r:id="rId29"/>
    <p:sldId id="1127" r:id="rId30"/>
    <p:sldId id="1128" r:id="rId31"/>
    <p:sldId id="1103" r:id="rId32"/>
    <p:sldId id="1104" r:id="rId33"/>
    <p:sldId id="1129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163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Did all IOC values existed?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Were </a:t>
            </a:r>
            <a:r>
              <a:rPr lang="en-US" sz="3600" dirty="0"/>
              <a:t>the IOC codes the same </a:t>
            </a:r>
            <a:r>
              <a:rPr lang="en-US" sz="3600" dirty="0" smtClean="0"/>
              <a:t>as NOC </a:t>
            </a:r>
            <a:r>
              <a:rPr lang="en-US" sz="3600" dirty="0"/>
              <a:t>codes?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to do with ISO codes with 3 letters?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(Parte do Miguel)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  <a:endParaRPr lang="en-US" sz="4000" dirty="0" smtClean="0"/>
          </a:p>
          <a:p>
            <a:pPr lvl="1"/>
            <a:r>
              <a:rPr lang="en-US" sz="3600" dirty="0" smtClean="0"/>
              <a:t>IOC Values didn’t exist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  <a:endParaRPr lang="en-US" sz="4000" dirty="0" smtClean="0"/>
          </a:p>
          <a:p>
            <a:pPr lvl="1"/>
            <a:r>
              <a:rPr lang="en-US" sz="3600" dirty="0" smtClean="0"/>
              <a:t>IOC Values don’t exist anymore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ta à direita 3"/>
          <p:cNvSpPr/>
          <p:nvPr/>
        </p:nvSpPr>
        <p:spPr>
          <a:xfrm>
            <a:off x="3203848" y="2564904"/>
            <a:ext cx="2088232" cy="3841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59" y="3269761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1</a:t>
            </a:r>
            <a:r>
              <a:rPr lang="en-US" sz="4000" dirty="0" smtClean="0"/>
              <a:t>:</a:t>
            </a:r>
            <a:endParaRPr lang="en-US" sz="4000" dirty="0" smtClean="0"/>
          </a:p>
          <a:p>
            <a:pPr lvl="1"/>
            <a:r>
              <a:rPr lang="en-US" sz="3600" dirty="0" smtClean="0"/>
              <a:t>Gave the medals they won to the actual Germany</a:t>
            </a:r>
            <a:endParaRPr lang="en-US" sz="3600" dirty="0" smtClean="0"/>
          </a:p>
          <a:p>
            <a:endParaRPr lang="en-US" sz="4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741"/>
              </p:ext>
            </p:extLst>
          </p:nvPr>
        </p:nvGraphicFramePr>
        <p:xfrm>
          <a:off x="4499992" y="3903125"/>
          <a:ext cx="40259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99"/>
                <a:gridCol w="697950"/>
                <a:gridCol w="697950"/>
                <a:gridCol w="136100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GER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EUA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GDR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2703215"/>
            <a:ext cx="3088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ROM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21200" y="4235851"/>
            <a:ext cx="316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ROU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10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2</a:t>
            </a:r>
            <a:endParaRPr lang="en-US" sz="4000" dirty="0"/>
          </a:p>
          <a:p>
            <a:pPr lvl="1"/>
            <a:r>
              <a:rPr lang="en-US" sz="3600" dirty="0" smtClean="0"/>
              <a:t>Give to the IOC attribute, the values of NOC and IOC values </a:t>
            </a:r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1077"/>
              </p:ext>
            </p:extLst>
          </p:nvPr>
        </p:nvGraphicFramePr>
        <p:xfrm>
          <a:off x="899592" y="3717032"/>
          <a:ext cx="4749254" cy="86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06"/>
                <a:gridCol w="823354"/>
                <a:gridCol w="823354"/>
                <a:gridCol w="1605540"/>
              </a:tblGrid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Conexão em ângulos rectos 8"/>
          <p:cNvCxnSpPr/>
          <p:nvPr/>
        </p:nvCxnSpPr>
        <p:spPr>
          <a:xfrm>
            <a:off x="2051720" y="4797152"/>
            <a:ext cx="1728192" cy="1080120"/>
          </a:xfrm>
          <a:prstGeom prst="bentConnector3">
            <a:avLst>
              <a:gd name="adj1" fmla="val -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5608404"/>
            <a:ext cx="429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They</a:t>
            </a:r>
            <a:r>
              <a:rPr lang="pt-PT" sz="2800" dirty="0" smtClean="0"/>
              <a:t> </a:t>
            </a:r>
            <a:r>
              <a:rPr lang="pt-PT" sz="2800" dirty="0" err="1" smtClean="0"/>
              <a:t>were</a:t>
            </a:r>
            <a:r>
              <a:rPr lang="pt-PT" sz="2800" dirty="0" smtClean="0"/>
              <a:t> </a:t>
            </a:r>
            <a:r>
              <a:rPr lang="pt-PT" sz="2800" dirty="0" err="1" smtClean="0"/>
              <a:t>always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same</a:t>
            </a:r>
            <a:r>
              <a:rPr lang="pt-PT" sz="2800" dirty="0" smtClean="0"/>
              <a:t>!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3-letter ISO Codes </a:t>
            </a:r>
            <a:r>
              <a:rPr lang="en-US" sz="3600" dirty="0" err="1" smtClean="0"/>
              <a:t>Conflite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094820" cy="27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2703215"/>
            <a:ext cx="284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PRT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8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finishes </a:t>
            </a:r>
            <a:r>
              <a:rPr lang="en-GB" sz="3200" dirty="0" smtClean="0"/>
              <a:t>of all time.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6523"/>
              </p:ext>
            </p:extLst>
          </p:nvPr>
        </p:nvGraphicFramePr>
        <p:xfrm>
          <a:off x="611560" y="4077072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3</a:t>
            </a:r>
            <a:endParaRPr lang="en-US" sz="4000" dirty="0"/>
          </a:p>
          <a:p>
            <a:pPr lvl="1"/>
            <a:r>
              <a:rPr lang="en-US" sz="3600" dirty="0" smtClean="0"/>
              <a:t>Grant to Portugal, the IOC code, to prevent confusions.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38"/>
              </p:ext>
            </p:extLst>
          </p:nvPr>
        </p:nvGraphicFramePr>
        <p:xfrm>
          <a:off x="755576" y="3284984"/>
          <a:ext cx="71501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200"/>
                <a:gridCol w="1714500"/>
                <a:gridCol w="736600"/>
                <a:gridCol w="736600"/>
                <a:gridCol w="736600"/>
                <a:gridCol w="73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Portugal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9030355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Portugal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9030355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1 </a:t>
            </a:r>
            <a:r>
              <a:rPr lang="en-GB" dirty="0"/>
              <a:t>– What countries had the most gold medallists in the first games, in 1896?</a:t>
            </a:r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2 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86150"/>
            <a:ext cx="1847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2476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	5 </a:t>
            </a:r>
            <a:r>
              <a:rPr lang="en-GB" dirty="0"/>
              <a:t>– How do the USSR and Russia’s cumulative scores compare?</a:t>
            </a:r>
            <a:endParaRPr lang="en-US" sz="4400" dirty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8" y="1916832"/>
            <a:ext cx="415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3507</TotalTime>
  <Words>729</Words>
  <Application>Microsoft Office PowerPoint</Application>
  <PresentationFormat>Apresentação no Ecrã (4:3)</PresentationFormat>
  <Paragraphs>290</Paragraphs>
  <Slides>33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361</cp:revision>
  <dcterms:created xsi:type="dcterms:W3CDTF">2010-04-13T09:45:33Z</dcterms:created>
  <dcterms:modified xsi:type="dcterms:W3CDTF">2015-10-18T23:39:39Z</dcterms:modified>
</cp:coreProperties>
</file>