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097" r:id="rId5"/>
    <p:sldId id="1098" r:id="rId6"/>
    <p:sldId id="1105" r:id="rId7"/>
    <p:sldId id="1099" r:id="rId8"/>
    <p:sldId id="1100" r:id="rId9"/>
    <p:sldId id="1101" r:id="rId10"/>
    <p:sldId id="1102" r:id="rId11"/>
    <p:sldId id="1103" r:id="rId12"/>
    <p:sldId id="110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  <a:p>
            <a:pPr lvl="1"/>
            <a:r>
              <a:rPr lang="en-US" sz="3600" dirty="0" smtClean="0"/>
              <a:t>What will you be visualizing?</a:t>
            </a:r>
          </a:p>
          <a:p>
            <a:pPr lvl="1"/>
            <a:r>
              <a:rPr lang="en-US" sz="3600" dirty="0" smtClean="0"/>
              <a:t>Why is that relevant?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</a:t>
            </a:r>
            <a:r>
              <a:rPr lang="en-US" sz="4000" dirty="0" smtClean="0"/>
              <a:t>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in 1896 of the </a:t>
            </a:r>
            <a:r>
              <a:rPr lang="en-US" b="1" dirty="0" smtClean="0"/>
              <a:t>Olympic Games </a:t>
            </a:r>
            <a:r>
              <a:rPr lang="en-US" dirty="0" smtClean="0"/>
              <a:t>until 2008.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</a:t>
            </a:r>
            <a:r>
              <a:rPr lang="en-US" sz="4000" dirty="0" smtClean="0"/>
              <a:t>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Description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/>
              <a:t>Description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2982</TotalTime>
  <Words>164</Words>
  <Application>Microsoft Office PowerPoint</Application>
  <PresentationFormat>Apresentação no Ecrã (4:3)</PresentationFormat>
  <Paragraphs>58</Paragraphs>
  <Slides>12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template-gvip</vt:lpstr>
      <vt:lpstr>Information Visualization Project Proposal and Dataset</vt:lpstr>
      <vt:lpstr>DOMAIN</vt:lpstr>
      <vt:lpstr>Domain</vt:lpstr>
      <vt:lpstr>DATASET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Tiago Nascimento</cp:lastModifiedBy>
  <cp:revision>334</cp:revision>
  <dcterms:created xsi:type="dcterms:W3CDTF">2010-04-13T09:45:33Z</dcterms:created>
  <dcterms:modified xsi:type="dcterms:W3CDTF">2015-10-03T13:07:44Z</dcterms:modified>
</cp:coreProperties>
</file>