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1096" r:id="rId4"/>
    <p:sldId id="1110" r:id="rId5"/>
    <p:sldId id="1109" r:id="rId6"/>
    <p:sldId id="1111" r:id="rId7"/>
    <p:sldId id="1097" r:id="rId8"/>
    <p:sldId id="1098" r:id="rId9"/>
    <p:sldId id="1112" r:id="rId10"/>
    <p:sldId id="1113" r:id="rId11"/>
    <p:sldId id="1114" r:id="rId12"/>
    <p:sldId id="1105" r:id="rId13"/>
    <p:sldId id="1099" r:id="rId14"/>
    <p:sldId id="1100" r:id="rId15"/>
    <p:sldId id="1106" r:id="rId16"/>
    <p:sldId id="1107" r:id="rId17"/>
    <p:sldId id="1101" r:id="rId18"/>
    <p:sldId id="1102" r:id="rId19"/>
    <p:sldId id="1108" r:id="rId20"/>
    <p:sldId id="1103" r:id="rId21"/>
    <p:sldId id="1104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1637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	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Total of Medals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	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Total of Medals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74485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3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Which measures?</a:t>
            </a:r>
          </a:p>
          <a:p>
            <a:pPr lvl="1"/>
            <a:r>
              <a:rPr lang="en-US" sz="3600" dirty="0" smtClean="0"/>
              <a:t>Why?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 smtClean="0"/>
              <a:t>Entry1</a:t>
            </a:r>
            <a:endParaRPr lang="en-US" sz="3600" dirty="0"/>
          </a:p>
          <a:p>
            <a:pPr lvl="1"/>
            <a:r>
              <a:rPr lang="en-US" sz="3600" dirty="0" smtClean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lvl="1"/>
            <a:r>
              <a:rPr lang="en-US" sz="3600" dirty="0" smtClean="0"/>
              <a:t>Problem 1</a:t>
            </a:r>
          </a:p>
          <a:p>
            <a:pPr lvl="1"/>
            <a:r>
              <a:rPr lang="en-US" sz="3600" dirty="0" smtClean="0"/>
              <a:t>Solution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Problem 2</a:t>
            </a:r>
          </a:p>
          <a:p>
            <a:pPr lvl="1"/>
            <a:r>
              <a:rPr lang="en-US" sz="3600" dirty="0" smtClean="0"/>
              <a:t>Solution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contains </a:t>
            </a:r>
            <a:r>
              <a:rPr lang="en-GB" sz="3200" dirty="0"/>
              <a:t>the podium finishes </a:t>
            </a:r>
            <a:r>
              <a:rPr lang="en-GB" sz="3200" dirty="0" smtClean="0"/>
              <a:t>of all time.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26523"/>
              </p:ext>
            </p:extLst>
          </p:nvPr>
        </p:nvGraphicFramePr>
        <p:xfrm>
          <a:off x="611560" y="4077072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Population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ISO codes (with 3 letters) and their population between 1960 and 2014. 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5713"/>
              </p:ext>
            </p:extLst>
          </p:nvPr>
        </p:nvGraphicFramePr>
        <p:xfrm>
          <a:off x="755576" y="5010247"/>
          <a:ext cx="6912768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20"/>
                <a:gridCol w="1653053"/>
                <a:gridCol w="1463930"/>
                <a:gridCol w="1165925"/>
                <a:gridCol w="142764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Indicator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1960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Aruba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ABW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Population,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SP.POP.TOTL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54208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668344" y="4869160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/>
              <a:t>…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Codes – </a:t>
            </a:r>
            <a:r>
              <a:rPr lang="en-GB" sz="3200" dirty="0"/>
              <a:t>contains the </a:t>
            </a:r>
            <a:r>
              <a:rPr lang="en-GB" sz="3200" dirty="0" smtClean="0"/>
              <a:t>2-letter ISO and IOC codes from all countries.</a:t>
            </a:r>
            <a:endParaRPr lang="en-US" sz="4000" dirty="0" smtClean="0"/>
          </a:p>
          <a:p>
            <a:r>
              <a:rPr lang="en-US" sz="4000" dirty="0" smtClean="0"/>
              <a:t>Data </a:t>
            </a:r>
            <a:r>
              <a:rPr lang="en-US" sz="4000" dirty="0" smtClean="0"/>
              <a:t>sample</a:t>
            </a:r>
          </a:p>
          <a:p>
            <a:endParaRPr lang="en-US" sz="4000" dirty="0" smtClean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86434"/>
              </p:ext>
            </p:extLst>
          </p:nvPr>
        </p:nvGraphicFramePr>
        <p:xfrm>
          <a:off x="971600" y="4149080"/>
          <a:ext cx="66247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536552"/>
                <a:gridCol w="1008965"/>
                <a:gridCol w="1855083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Olympic Committee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ISO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Coordinates – </a:t>
            </a:r>
            <a:r>
              <a:rPr lang="en-GB" sz="3200" dirty="0"/>
              <a:t>contains </a:t>
            </a:r>
            <a:r>
              <a:rPr lang="pt-PT" sz="3200" dirty="0" err="1" smtClean="0"/>
              <a:t>the</a:t>
            </a:r>
            <a:r>
              <a:rPr lang="pt-PT" sz="3200" dirty="0" smtClean="0"/>
              <a:t> 2-letter 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country,  </a:t>
            </a:r>
            <a:r>
              <a:rPr lang="pt-PT" sz="3200" dirty="0" err="1" smtClean="0"/>
              <a:t>their</a:t>
            </a:r>
            <a:r>
              <a:rPr lang="pt-PT" sz="3200" dirty="0" smtClean="0"/>
              <a:t>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names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7593"/>
              </p:ext>
            </p:extLst>
          </p:nvPr>
        </p:nvGraphicFramePr>
        <p:xfrm>
          <a:off x="1979711" y="4653136"/>
          <a:ext cx="4751253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09"/>
                <a:gridCol w="1358100"/>
                <a:gridCol w="1202722"/>
                <a:gridCol w="1202722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Andorra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	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	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30242"/>
              </p:ext>
            </p:extLst>
          </p:nvPr>
        </p:nvGraphicFramePr>
        <p:xfrm>
          <a:off x="5550570" y="4437112"/>
          <a:ext cx="3083420" cy="1334780"/>
        </p:xfrm>
        <a:graphic>
          <a:graphicData uri="http://schemas.openxmlformats.org/drawingml/2006/table">
            <a:tbl>
              <a:tblPr/>
              <a:tblGrid>
                <a:gridCol w="540465"/>
                <a:gridCol w="1233368"/>
                <a:gridCol w="405348"/>
                <a:gridCol w="904239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3362</TotalTime>
  <Words>334</Words>
  <Application>Microsoft Office PowerPoint</Application>
  <PresentationFormat>Apresentação no Ecrã (4:3)</PresentationFormat>
  <Paragraphs>180</Paragraphs>
  <Slides>21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Selected data</vt:lpstr>
      <vt:lpstr>Selected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Trindade</cp:lastModifiedBy>
  <cp:revision>348</cp:revision>
  <dcterms:created xsi:type="dcterms:W3CDTF">2010-04-13T09:45:33Z</dcterms:created>
  <dcterms:modified xsi:type="dcterms:W3CDTF">2015-10-18T16:06:09Z</dcterms:modified>
</cp:coreProperties>
</file>