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10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31/10/2015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Visualization</a:t>
            </a:r>
            <a:r>
              <a:rPr lang="pt-PT" sz="4800" dirty="0" smtClean="0"/>
              <a:t> Sketch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Visual </a:t>
            </a:r>
            <a:r>
              <a:rPr lang="pt-PT" sz="6000" dirty="0" err="1" smtClean="0"/>
              <a:t>encoding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Item1 | Type:</a:t>
            </a:r>
          </a:p>
          <a:p>
            <a:r>
              <a:rPr lang="en-US" sz="4000" dirty="0" smtClean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Item2 | Type:</a:t>
            </a:r>
          </a:p>
          <a:p>
            <a:r>
              <a:rPr lang="en-US" sz="4000" dirty="0" smtClean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IDIOM – </a:t>
            </a:r>
            <a:r>
              <a:rPr lang="pt-PT" sz="6000" dirty="0" err="1" smtClean="0"/>
              <a:t>tasks</a:t>
            </a:r>
            <a:r>
              <a:rPr lang="pt-PT" sz="6000" dirty="0" smtClean="0"/>
              <a:t>/</a:t>
            </a:r>
            <a:r>
              <a:rPr lang="pt-PT" sz="6000" dirty="0" err="1" smtClean="0"/>
              <a:t>questions</a:t>
            </a:r>
            <a:r>
              <a:rPr lang="pt-PT" sz="6000" dirty="0" smtClean="0"/>
              <a:t> </a:t>
            </a:r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Selected Idiom and why it allows answering each question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Selected Idiom and why it allows answering each </a:t>
            </a:r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3064</TotalTime>
  <Words>67</Words>
  <Application>Microsoft Office PowerPoint</Application>
  <PresentationFormat>Apresentação no Ecrã (4:3)</PresentationFormat>
  <Paragraphs>23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template-gvip</vt:lpstr>
      <vt:lpstr>Information Visualization Visualization Sketch</vt:lpstr>
      <vt:lpstr>Visual encoding</vt:lpstr>
      <vt:lpstr>Visual Encoding</vt:lpstr>
      <vt:lpstr>Visual Encoding</vt:lpstr>
      <vt:lpstr>IDIOM – tasks/questions mapping</vt:lpstr>
      <vt:lpstr>Task 1</vt:lpstr>
      <vt:lpstr>Task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337</cp:revision>
  <dcterms:created xsi:type="dcterms:W3CDTF">2010-04-13T09:45:33Z</dcterms:created>
  <dcterms:modified xsi:type="dcterms:W3CDTF">2015-10-31T18:10:47Z</dcterms:modified>
</cp:coreProperties>
</file>