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1096" r:id="rId4"/>
    <p:sldId id="1097" r:id="rId5"/>
    <p:sldId id="1098" r:id="rId6"/>
    <p:sldId id="1105" r:id="rId7"/>
    <p:sldId id="1099" r:id="rId8"/>
    <p:sldId id="1100" r:id="rId9"/>
    <p:sldId id="1101" r:id="rId10"/>
    <p:sldId id="1102" r:id="rId11"/>
    <p:sldId id="1103" r:id="rId12"/>
    <p:sldId id="1104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  <a:endParaRPr lang="pt-PT" sz="4600" dirty="0" smtClean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600400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smtClean="0">
                <a:solidFill>
                  <a:schemeClr val="bg2"/>
                </a:solidFill>
              </a:rPr>
              <a:t>70493 – Tiago Nascimento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smtClean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 smtClean="0">
                <a:solidFill>
                  <a:schemeClr val="bg2"/>
                </a:solidFill>
              </a:rPr>
              <a:t>76394 – Daniel Trindade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r>
              <a:rPr lang="en-US" sz="4000" dirty="0" smtClean="0"/>
              <a:t>Question 2</a:t>
            </a:r>
            <a:endParaRPr lang="en-US" sz="4000" dirty="0"/>
          </a:p>
          <a:p>
            <a:r>
              <a:rPr lang="en-US" sz="4000" dirty="0" smtClean="0"/>
              <a:t>Question 3</a:t>
            </a:r>
          </a:p>
          <a:p>
            <a:r>
              <a:rPr lang="en-US" sz="4000" dirty="0"/>
              <a:t>Question 4</a:t>
            </a:r>
            <a:endParaRPr lang="en-US" sz="40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5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  <a:p>
            <a:pPr lvl="1"/>
            <a:r>
              <a:rPr lang="en-US" sz="3600" dirty="0" smtClean="0"/>
              <a:t>What will you be visualizing?</a:t>
            </a:r>
          </a:p>
          <a:p>
            <a:pPr lvl="1"/>
            <a:r>
              <a:rPr lang="en-US" sz="3600" dirty="0" smtClean="0"/>
              <a:t>Why is that relevant?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</a:t>
            </a:r>
            <a:r>
              <a:rPr lang="en-US" sz="4000" dirty="0" smtClean="0"/>
              <a:t>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from an article in </a:t>
            </a:r>
            <a:r>
              <a:rPr lang="en-US" b="1" i="1" dirty="0" smtClean="0"/>
              <a:t>The Guardian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has information about All </a:t>
            </a:r>
            <a:r>
              <a:rPr lang="en-US" b="1" dirty="0" smtClean="0"/>
              <a:t>podium winners</a:t>
            </a:r>
            <a:r>
              <a:rPr lang="en-US" dirty="0" smtClean="0"/>
              <a:t>, in every </a:t>
            </a:r>
            <a:r>
              <a:rPr lang="en-US" b="1" dirty="0" smtClean="0"/>
              <a:t>sport</a:t>
            </a:r>
            <a:r>
              <a:rPr lang="en-US" dirty="0" smtClean="0"/>
              <a:t>, since the first Edition of </a:t>
            </a:r>
            <a:r>
              <a:rPr lang="en-US" dirty="0"/>
              <a:t>the </a:t>
            </a:r>
            <a:r>
              <a:rPr lang="en-US" b="1" dirty="0"/>
              <a:t>Olympic </a:t>
            </a:r>
            <a:r>
              <a:rPr lang="en-US" b="1"/>
              <a:t>Games</a:t>
            </a:r>
            <a:r>
              <a:rPr lang="en-US"/>
              <a:t> </a:t>
            </a:r>
            <a:r>
              <a:rPr lang="en-US" smtClean="0"/>
              <a:t>in </a:t>
            </a:r>
            <a:r>
              <a:rPr lang="en-US" dirty="0" smtClean="0"/>
              <a:t>1896 until 2008.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</a:t>
            </a:r>
            <a:r>
              <a:rPr lang="en-US" sz="4000" dirty="0" smtClean="0"/>
              <a:t>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other from </a:t>
            </a:r>
            <a:r>
              <a:rPr lang="en-US" b="1" i="1" dirty="0" smtClean="0"/>
              <a:t>The World Bank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represents the </a:t>
            </a:r>
            <a:r>
              <a:rPr lang="en-US" b="1" dirty="0" smtClean="0"/>
              <a:t>population’s size</a:t>
            </a:r>
            <a:r>
              <a:rPr lang="en-US" dirty="0" smtClean="0"/>
              <a:t> of every </a:t>
            </a:r>
            <a:r>
              <a:rPr lang="en-US" b="1" dirty="0" smtClean="0"/>
              <a:t>country</a:t>
            </a:r>
            <a:r>
              <a:rPr lang="en-US" dirty="0" smtClean="0"/>
              <a:t> since 1960.</a:t>
            </a:r>
          </a:p>
        </p:txBody>
      </p:sp>
    </p:spTree>
    <p:extLst>
      <p:ext uri="{BB962C8B-B14F-4D97-AF65-F5344CB8AC3E}">
        <p14:creationId xmlns:p14="http://schemas.microsoft.com/office/powerpoint/2010/main" val="3260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Description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/>
              <a:t>Description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endParaRPr lang="en-US" sz="3600" dirty="0"/>
          </a:p>
          <a:p>
            <a:pPr lvl="1"/>
            <a:r>
              <a:rPr lang="en-US" sz="3200" dirty="0"/>
              <a:t>Type</a:t>
            </a:r>
          </a:p>
          <a:p>
            <a:pPr lvl="1"/>
            <a:r>
              <a:rPr lang="en-US" sz="3200" dirty="0" smtClean="0"/>
              <a:t>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2983</TotalTime>
  <Words>164</Words>
  <Application>Microsoft Office PowerPoint</Application>
  <PresentationFormat>Apresentação no Ecrã (4:3)</PresentationFormat>
  <Paragraphs>58</Paragraphs>
  <Slides>12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template-gvip</vt:lpstr>
      <vt:lpstr>Information Visualization Project Proposal and Dataset</vt:lpstr>
      <vt:lpstr>DOMAIN</vt:lpstr>
      <vt:lpstr>Domain</vt:lpstr>
      <vt:lpstr>DATASET</vt:lpstr>
      <vt:lpstr>Dataset</vt:lpstr>
      <vt:lpstr>Dataset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Tiago Nascimento</cp:lastModifiedBy>
  <cp:revision>335</cp:revision>
  <dcterms:created xsi:type="dcterms:W3CDTF">2010-04-13T09:45:33Z</dcterms:created>
  <dcterms:modified xsi:type="dcterms:W3CDTF">2015-10-03T13:09:40Z</dcterms:modified>
</cp:coreProperties>
</file>