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1096" r:id="rId4"/>
    <p:sldId id="1108" r:id="rId5"/>
    <p:sldId id="1109" r:id="rId6"/>
    <p:sldId id="1110" r:id="rId7"/>
    <p:sldId id="1097" r:id="rId8"/>
    <p:sldId id="1098" r:id="rId9"/>
    <p:sldId id="1105" r:id="rId10"/>
    <p:sldId id="1099" r:id="rId11"/>
    <p:sldId id="1100" r:id="rId12"/>
    <p:sldId id="1101" r:id="rId13"/>
    <p:sldId id="1102" r:id="rId14"/>
    <p:sldId id="1103" r:id="rId15"/>
    <p:sldId id="110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600400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 smtClean="0">
                <a:solidFill>
                  <a:schemeClr val="bg2"/>
                </a:solidFill>
              </a:rPr>
              <a:t>70493 – Tiago Nascimento</a:t>
            </a:r>
            <a:endParaRPr lang="pt-PT" sz="2400" b="0" dirty="0">
              <a:solidFill>
                <a:schemeClr val="bg2"/>
              </a:solidFill>
            </a:endParaRPr>
          </a:p>
          <a:p>
            <a:r>
              <a:rPr lang="pt-PT" sz="2400" b="0" dirty="0" smtClean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 smtClean="0">
                <a:solidFill>
                  <a:schemeClr val="bg2"/>
                </a:solidFill>
              </a:rPr>
              <a:t>76394 – Daniel Trindade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TASKS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Task </a:t>
            </a:r>
            <a:r>
              <a:rPr lang="en-US" sz="3600" dirty="0" smtClean="0"/>
              <a:t>1 – Browse</a:t>
            </a:r>
            <a:endParaRPr lang="en-US" sz="3600" dirty="0" smtClean="0"/>
          </a:p>
          <a:p>
            <a:pPr lvl="1"/>
            <a:r>
              <a:rPr lang="en-US" sz="3200" dirty="0" smtClean="0"/>
              <a:t>“Show a list of the countries with the most gold medalists, in total, in a given year”</a:t>
            </a:r>
            <a:endParaRPr lang="en-US" sz="3200" dirty="0" smtClean="0"/>
          </a:p>
          <a:p>
            <a:r>
              <a:rPr lang="en-US" sz="3600" dirty="0"/>
              <a:t>Task </a:t>
            </a:r>
            <a:r>
              <a:rPr lang="en-US" sz="3600" dirty="0" smtClean="0"/>
              <a:t>2 – Identify</a:t>
            </a:r>
            <a:endParaRPr lang="en-US" sz="3600" dirty="0"/>
          </a:p>
          <a:p>
            <a:pPr lvl="1"/>
            <a:r>
              <a:rPr lang="en-US" sz="3200" dirty="0" smtClean="0"/>
              <a:t>“Show the country with the most medalists in Judo of all time”</a:t>
            </a:r>
            <a:endParaRPr lang="en-US" sz="2400" dirty="0"/>
          </a:p>
          <a:p>
            <a:r>
              <a:rPr lang="en-US" sz="3600" dirty="0"/>
              <a:t>Task </a:t>
            </a:r>
            <a:r>
              <a:rPr lang="en-US" sz="3600" dirty="0" smtClean="0"/>
              <a:t>3</a:t>
            </a:r>
            <a:r>
              <a:rPr lang="en-US" sz="3600" dirty="0"/>
              <a:t> </a:t>
            </a:r>
            <a:r>
              <a:rPr lang="en-US" sz="3600" dirty="0" smtClean="0"/>
              <a:t>- Locate</a:t>
            </a:r>
            <a:endParaRPr lang="en-US" sz="3200" dirty="0"/>
          </a:p>
          <a:p>
            <a:pPr lvl="1"/>
            <a:r>
              <a:rPr lang="en-US" sz="3200" dirty="0" smtClean="0"/>
              <a:t>“Show the position of the country in th</a:t>
            </a:r>
            <a:r>
              <a:rPr lang="en-US" sz="3200" dirty="0" smtClean="0"/>
              <a:t>e overall standings”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Example</a:t>
            </a:r>
            <a:r>
              <a:rPr lang="pt-PT" sz="6000" dirty="0" smtClean="0"/>
              <a:t> 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r>
              <a:rPr lang="en-US" sz="4000" dirty="0" smtClean="0"/>
              <a:t>Question 2</a:t>
            </a:r>
            <a:endParaRPr lang="en-US" sz="4000" dirty="0"/>
          </a:p>
          <a:p>
            <a:r>
              <a:rPr lang="en-US" sz="4000" dirty="0" smtClean="0"/>
              <a:t>Question 3</a:t>
            </a:r>
          </a:p>
          <a:p>
            <a:r>
              <a:rPr lang="en-US" sz="4000" dirty="0"/>
              <a:t>Question 4</a:t>
            </a:r>
            <a:endParaRPr lang="en-US" sz="40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5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Sample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“xpto.csv”)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name; cost; rating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Potatoes; 12000; 4</a:t>
            </a: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DOMAIN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</a:t>
            </a:r>
            <a:r>
              <a:rPr lang="en-US" sz="4000" dirty="0" smtClean="0"/>
              <a:t>description</a:t>
            </a:r>
            <a:endParaRPr lang="en-US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</a:t>
            </a:r>
            <a:r>
              <a:rPr lang="en-US" sz="4000" dirty="0" smtClean="0"/>
              <a:t>description</a:t>
            </a:r>
            <a:endParaRPr lang="en-US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</a:t>
            </a:r>
            <a:r>
              <a:rPr lang="en-US" sz="4000" dirty="0" smtClean="0"/>
              <a:t>description</a:t>
            </a:r>
            <a:endParaRPr lang="en-US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Who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more </a:t>
            </a:r>
            <a:r>
              <a:rPr lang="pt-PT" sz="2400" dirty="0" err="1"/>
              <a:t>gold</a:t>
            </a:r>
            <a:r>
              <a:rPr lang="pt-PT" sz="2400" dirty="0"/>
              <a:t> </a:t>
            </a:r>
            <a:r>
              <a:rPr lang="pt-PT" sz="2400" dirty="0" err="1"/>
              <a:t>medals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all</a:t>
            </a:r>
            <a:r>
              <a:rPr lang="pt-PT" sz="2400" dirty="0"/>
              <a:t>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is</a:t>
            </a:r>
            <a:r>
              <a:rPr lang="pt-PT" sz="2400" dirty="0"/>
              <a:t> </a:t>
            </a:r>
            <a:r>
              <a:rPr lang="pt-PT" sz="2400" dirty="0" err="1"/>
              <a:t>been</a:t>
            </a:r>
            <a:r>
              <a:rPr lang="pt-PT" sz="2400" dirty="0"/>
              <a:t> </a:t>
            </a:r>
            <a:r>
              <a:rPr lang="pt-PT" sz="2400" dirty="0" err="1"/>
              <a:t>better</a:t>
            </a:r>
            <a:r>
              <a:rPr lang="pt-PT" sz="2400" dirty="0"/>
              <a:t> in </a:t>
            </a:r>
            <a:r>
              <a:rPr lang="pt-PT" sz="2400" dirty="0" err="1"/>
              <a:t>tennis</a:t>
            </a:r>
            <a:r>
              <a:rPr lang="pt-PT" sz="2400" dirty="0"/>
              <a:t> </a:t>
            </a:r>
            <a:r>
              <a:rPr lang="pt-PT" sz="2400" dirty="0" err="1"/>
              <a:t>since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year</a:t>
            </a:r>
            <a:r>
              <a:rPr lang="pt-PT" sz="2400" dirty="0"/>
              <a:t>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Which</a:t>
            </a:r>
            <a:r>
              <a:rPr lang="pt-PT" sz="2400" dirty="0"/>
              <a:t> country </a:t>
            </a:r>
            <a:r>
              <a:rPr lang="pt-PT" sz="2400" dirty="0" err="1"/>
              <a:t>had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best</a:t>
            </a:r>
            <a:r>
              <a:rPr lang="pt-PT" sz="2400" dirty="0"/>
              <a:t> </a:t>
            </a:r>
            <a:r>
              <a:rPr lang="pt-PT" sz="2400" dirty="0" err="1"/>
              <a:t>female</a:t>
            </a:r>
            <a:r>
              <a:rPr lang="pt-PT" sz="2400" dirty="0"/>
              <a:t> </a:t>
            </a:r>
            <a:r>
              <a:rPr lang="pt-PT" sz="2400" dirty="0" err="1"/>
              <a:t>athletes</a:t>
            </a:r>
            <a:r>
              <a:rPr lang="pt-PT" sz="2400" dirty="0"/>
              <a:t> in 2004?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0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High level </a:t>
            </a:r>
            <a:r>
              <a:rPr lang="en-US" sz="4000" dirty="0" smtClean="0"/>
              <a:t>description</a:t>
            </a:r>
            <a:endParaRPr lang="en-US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2592288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4" y="851516"/>
            <a:ext cx="3274546" cy="22746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3528" y="450912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Who</a:t>
            </a:r>
            <a:r>
              <a:rPr lang="pt-PT" sz="2400" dirty="0" smtClean="0"/>
              <a:t> </a:t>
            </a:r>
            <a:r>
              <a:rPr lang="pt-PT" sz="2400" dirty="0" err="1" smtClean="0"/>
              <a:t>has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more </a:t>
            </a:r>
            <a:r>
              <a:rPr lang="pt-PT" sz="2400" dirty="0" err="1" smtClean="0"/>
              <a:t>gold</a:t>
            </a:r>
            <a:r>
              <a:rPr lang="pt-PT" sz="2400" dirty="0" smtClean="0"/>
              <a:t> </a:t>
            </a:r>
            <a:r>
              <a:rPr lang="pt-PT" sz="2400" dirty="0" err="1" smtClean="0"/>
              <a:t>medals</a:t>
            </a:r>
            <a:r>
              <a:rPr lang="pt-PT" sz="2400" dirty="0" smtClean="0"/>
              <a:t> </a:t>
            </a:r>
            <a:r>
              <a:rPr lang="pt-PT" sz="2400" dirty="0" err="1" smtClean="0"/>
              <a:t>of</a:t>
            </a:r>
            <a:r>
              <a:rPr lang="pt-PT" sz="2400" dirty="0" smtClean="0"/>
              <a:t> </a:t>
            </a:r>
            <a:r>
              <a:rPr lang="pt-PT" sz="2400" dirty="0" err="1" smtClean="0"/>
              <a:t>all</a:t>
            </a:r>
            <a:r>
              <a:rPr lang="pt-PT" sz="2400" dirty="0" smtClean="0"/>
              <a:t>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is</a:t>
            </a:r>
            <a:r>
              <a:rPr lang="pt-PT" sz="2400" dirty="0" smtClean="0"/>
              <a:t> </a:t>
            </a:r>
            <a:r>
              <a:rPr lang="pt-PT" sz="2400" dirty="0" err="1" smtClean="0"/>
              <a:t>been</a:t>
            </a:r>
            <a:r>
              <a:rPr lang="pt-PT" sz="2400" dirty="0" smtClean="0"/>
              <a:t> </a:t>
            </a:r>
            <a:r>
              <a:rPr lang="pt-PT" sz="2400" dirty="0" err="1" smtClean="0"/>
              <a:t>better</a:t>
            </a:r>
            <a:r>
              <a:rPr lang="pt-PT" sz="2400" dirty="0" smtClean="0"/>
              <a:t> in </a:t>
            </a:r>
            <a:r>
              <a:rPr lang="pt-PT" sz="2400" dirty="0" err="1" smtClean="0"/>
              <a:t>tennis</a:t>
            </a:r>
            <a:r>
              <a:rPr lang="pt-PT" sz="2400" dirty="0" smtClean="0"/>
              <a:t> </a:t>
            </a:r>
            <a:r>
              <a:rPr lang="pt-PT" sz="2400" dirty="0" err="1" smtClean="0"/>
              <a:t>since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year</a:t>
            </a:r>
            <a:r>
              <a:rPr lang="pt-PT" sz="2400" dirty="0" smtClean="0"/>
              <a:t> 1896?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 smtClean="0"/>
              <a:t>Which</a:t>
            </a:r>
            <a:r>
              <a:rPr lang="pt-PT" sz="2400" dirty="0" smtClean="0"/>
              <a:t> country </a:t>
            </a:r>
            <a:r>
              <a:rPr lang="pt-PT" sz="2400" dirty="0" err="1" smtClean="0"/>
              <a:t>had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best</a:t>
            </a:r>
            <a:r>
              <a:rPr lang="pt-PT" sz="2400" dirty="0" smtClean="0"/>
              <a:t> </a:t>
            </a:r>
            <a:r>
              <a:rPr lang="pt-PT" sz="2400" dirty="0" err="1" smtClean="0"/>
              <a:t>female</a:t>
            </a:r>
            <a:r>
              <a:rPr lang="pt-PT" sz="2400" dirty="0" smtClean="0"/>
              <a:t> </a:t>
            </a:r>
            <a:r>
              <a:rPr lang="pt-PT" sz="2400" dirty="0" err="1" smtClean="0"/>
              <a:t>athletes</a:t>
            </a:r>
            <a:r>
              <a:rPr lang="pt-PT" sz="2400" dirty="0" smtClean="0"/>
              <a:t> in 2004?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5580112" y="5986448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err="1" smtClean="0">
                <a:solidFill>
                  <a:schemeClr val="bg2">
                    <a:lumMod val="75000"/>
                  </a:schemeClr>
                </a:solidFill>
              </a:rPr>
              <a:t>Statistics</a:t>
            </a:r>
            <a:r>
              <a:rPr lang="pt-PT" sz="4000" b="1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  <a:endParaRPr lang="pt-PT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DATASET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One from an article in </a:t>
            </a:r>
            <a:r>
              <a:rPr lang="en-US" b="1" i="1" dirty="0" smtClean="0"/>
              <a:t>The Guardian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has information about All </a:t>
            </a:r>
            <a:r>
              <a:rPr lang="en-US" b="1" dirty="0" smtClean="0"/>
              <a:t>podium winners</a:t>
            </a:r>
            <a:r>
              <a:rPr lang="en-US" dirty="0" smtClean="0"/>
              <a:t>, in every </a:t>
            </a:r>
            <a:r>
              <a:rPr lang="en-US" b="1" dirty="0" smtClean="0"/>
              <a:t>sport</a:t>
            </a:r>
            <a:r>
              <a:rPr lang="en-US" dirty="0" smtClean="0"/>
              <a:t>, since the first Edition of </a:t>
            </a:r>
            <a:r>
              <a:rPr lang="en-US" dirty="0"/>
              <a:t>the </a:t>
            </a:r>
            <a:r>
              <a:rPr lang="en-US" b="1" dirty="0"/>
              <a:t>Olympic </a:t>
            </a:r>
            <a:r>
              <a:rPr lang="en-US" b="1"/>
              <a:t>Games</a:t>
            </a:r>
            <a:r>
              <a:rPr lang="en-US"/>
              <a:t> </a:t>
            </a:r>
            <a:r>
              <a:rPr lang="en-US" smtClean="0"/>
              <a:t>in </a:t>
            </a:r>
            <a:r>
              <a:rPr lang="en-US" dirty="0" smtClean="0"/>
              <a:t>1896 until 2008.</a:t>
            </a:r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Dataset description</a:t>
            </a:r>
          </a:p>
          <a:p>
            <a:pPr lvl="1"/>
            <a:r>
              <a:rPr lang="en-US" dirty="0" smtClean="0"/>
              <a:t>We have </a:t>
            </a:r>
            <a:r>
              <a:rPr lang="en-US" b="1" dirty="0" smtClean="0"/>
              <a:t>2</a:t>
            </a:r>
            <a:r>
              <a:rPr lang="en-US" dirty="0" smtClean="0"/>
              <a:t> </a:t>
            </a:r>
            <a:r>
              <a:rPr lang="en-US" b="1" dirty="0" smtClean="0"/>
              <a:t>dataset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other from </a:t>
            </a:r>
            <a:r>
              <a:rPr lang="en-US" b="1" i="1" dirty="0" smtClean="0"/>
              <a:t>The World Bank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  It represents the </a:t>
            </a:r>
            <a:r>
              <a:rPr lang="en-US" b="1" dirty="0" smtClean="0"/>
              <a:t>population’s size</a:t>
            </a:r>
            <a:r>
              <a:rPr lang="en-US" dirty="0" smtClean="0"/>
              <a:t> of every </a:t>
            </a:r>
            <a:r>
              <a:rPr lang="en-US" b="1" dirty="0" smtClean="0"/>
              <a:t>country</a:t>
            </a:r>
            <a:r>
              <a:rPr lang="en-US" dirty="0" smtClean="0"/>
              <a:t> since 1960.</a:t>
            </a:r>
          </a:p>
        </p:txBody>
      </p:sp>
    </p:spTree>
    <p:extLst>
      <p:ext uri="{BB962C8B-B14F-4D97-AF65-F5344CB8AC3E}">
        <p14:creationId xmlns:p14="http://schemas.microsoft.com/office/powerpoint/2010/main" val="32600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3015</TotalTime>
  <Words>281</Words>
  <Application>Microsoft Office PowerPoint</Application>
  <PresentationFormat>Apresentação no Ecrã (4:3)</PresentationFormat>
  <Paragraphs>69</Paragraphs>
  <Slides>15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template-gvip</vt:lpstr>
      <vt:lpstr>Information Visualization Project Proposal and Dataset</vt:lpstr>
      <vt:lpstr>DOMAIN</vt:lpstr>
      <vt:lpstr>Domain</vt:lpstr>
      <vt:lpstr>Domain</vt:lpstr>
      <vt:lpstr>Domain</vt:lpstr>
      <vt:lpstr>Domain</vt:lpstr>
      <vt:lpstr>DATASET</vt:lpstr>
      <vt:lpstr>Dataset</vt:lpstr>
      <vt:lpstr>Dataset</vt:lpstr>
      <vt:lpstr>TASKS</vt:lpstr>
      <vt:lpstr>Tasks</vt:lpstr>
      <vt:lpstr>Example QUESTIONS</vt:lpstr>
      <vt:lpstr>Questions</vt:lpstr>
      <vt:lpstr>Data Sample</vt:lpstr>
      <vt:lpstr>Data 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Daniel Trindade</cp:lastModifiedBy>
  <cp:revision>339</cp:revision>
  <dcterms:created xsi:type="dcterms:W3CDTF">2010-04-13T09:45:33Z</dcterms:created>
  <dcterms:modified xsi:type="dcterms:W3CDTF">2015-10-03T13:48:36Z</dcterms:modified>
</cp:coreProperties>
</file>