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F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{d[i].label}</c:v>
                </c:pt>
                <c:pt idx="1">
                  <c:v>{d[i+1].label}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E42-3F4A-A668-AF691083ED3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{d[i].label}</c:v>
                </c:pt>
                <c:pt idx="1">
                  <c:v>{d[i+1].label}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0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E42-3F4A-A668-AF691083ED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69232687"/>
        <c:axId val="969235423"/>
      </c:barChart>
      <c:catAx>
        <c:axId val="96923268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FR"/>
          </a:p>
        </c:txPr>
        <c:crossAx val="969235423"/>
        <c:crosses val="autoZero"/>
        <c:auto val="1"/>
        <c:lblAlgn val="ctr"/>
        <c:lblOffset val="100"/>
        <c:noMultiLvlLbl val="0"/>
      </c:catAx>
      <c:valAx>
        <c:axId val="9692354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FR"/>
          </a:p>
        </c:txPr>
        <c:crossAx val="96923268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42CFC-5898-6EFB-E26E-6189433F11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FE0024-ABB2-BFC8-D28C-990149B244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9805B5-6EDC-F972-42BD-6AF6B1CAC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229E0-6237-D94D-AEC6-BD4C70BC96F8}" type="datetimeFigureOut">
              <a:rPr lang="en-FR" smtClean="0"/>
              <a:t>25/07/2023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A6CAAE-5F03-CC9F-79CF-8075623D6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37F891-CCDA-FBC7-6499-CE1F9BC5D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5E554-A023-364F-856E-07C805BA10C4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771331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72BBC-FBA1-A1AA-E502-DA2236609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CC1379-388E-1E36-BE67-CD31CB4D56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9A65A-57CB-1CE6-3898-901461E74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229E0-6237-D94D-AEC6-BD4C70BC96F8}" type="datetimeFigureOut">
              <a:rPr lang="en-FR" smtClean="0"/>
              <a:t>25/07/2023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FE3120-8222-B552-6670-98FE67835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389A4D-9A59-218A-E2DB-E9F4F55DD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5E554-A023-364F-856E-07C805BA10C4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975130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8FB4F3-519D-D56D-533D-DCAD2CB47F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35DCB8-2DCB-6911-29E4-353BA81BA8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95EA35-EBEE-9B58-04CA-3A9A39FB9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229E0-6237-D94D-AEC6-BD4C70BC96F8}" type="datetimeFigureOut">
              <a:rPr lang="en-FR" smtClean="0"/>
              <a:t>25/07/2023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8E1249-5A93-01D3-C820-DCC79E596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D85BF5-9FDA-9BBC-0634-9E24E0D7C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5E554-A023-364F-856E-07C805BA10C4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310806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B2025-D884-962F-1ECA-4805F12F1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0F824B-E56B-DB32-3E40-B599DCEF15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581B4F-C2CC-0202-6153-8F4DF5AA9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229E0-6237-D94D-AEC6-BD4C70BC96F8}" type="datetimeFigureOut">
              <a:rPr lang="en-FR" smtClean="0"/>
              <a:t>25/07/2023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781FA5-544E-3CF9-7557-BC477F914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9F63C8-7E77-F84E-1DA8-A3C869A17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5E554-A023-364F-856E-07C805BA10C4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974283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D4FCC-44C9-5F47-51F1-046BBE37A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CCFF24-BDE9-5E38-C93F-6439422249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BA158F-22DB-90D5-5861-F917605D1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229E0-6237-D94D-AEC6-BD4C70BC96F8}" type="datetimeFigureOut">
              <a:rPr lang="en-FR" smtClean="0"/>
              <a:t>25/07/2023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FC14E7-C79E-7ABC-6607-5AF3173F6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473C52-4254-82E0-1605-699D24F4A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5E554-A023-364F-856E-07C805BA10C4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906215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5ECF7-4137-5AAF-36AA-BF6399A27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B8BBF-A4E0-F989-5743-130BB778FC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6ED4ED-3B54-204D-93EC-555FDCDCE4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0204D5-E1A0-311A-D93A-08D4019CA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229E0-6237-D94D-AEC6-BD4C70BC96F8}" type="datetimeFigureOut">
              <a:rPr lang="en-FR" smtClean="0"/>
              <a:t>25/07/2023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20D05D-52A4-4FA7-7EFF-CAAD4964D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F4AE0B-61C7-8336-9C02-9E0859193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5E554-A023-364F-856E-07C805BA10C4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398652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1F693-B886-19A0-441A-04CC7FFC3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612235-5DD5-C746-25CA-BB5CDB94C4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78CA77-1822-FF20-7BF4-FD4201A0DA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F8707C-C4C8-3AEC-3600-2992B386DA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CD5E40-B6A9-44A0-3C28-271D4AF7B6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6E7319-96FA-955A-542B-088BC65E8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229E0-6237-D94D-AEC6-BD4C70BC96F8}" type="datetimeFigureOut">
              <a:rPr lang="en-FR" smtClean="0"/>
              <a:t>25/07/2023</a:t>
            </a:fld>
            <a:endParaRPr lang="en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1D0020-5CD6-DCB6-1DAF-EF3A48DD6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F3AAC4-83BE-4C89-4D86-4832476A3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5E554-A023-364F-856E-07C805BA10C4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746229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F8B28-CAEE-6B6E-5194-E9BF55586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26568-CCC1-9E14-3B21-BC2C461ED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229E0-6237-D94D-AEC6-BD4C70BC96F8}" type="datetimeFigureOut">
              <a:rPr lang="en-FR" smtClean="0"/>
              <a:t>25/07/2023</a:t>
            </a:fld>
            <a:endParaRPr lang="en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A84988-E672-979E-CF03-36E7E3C17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25ABBA-E5B8-DB92-5128-C87CB0F64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5E554-A023-364F-856E-07C805BA10C4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518753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D6EA5D-4F11-39C7-3DF6-242F11F3B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229E0-6237-D94D-AEC6-BD4C70BC96F8}" type="datetimeFigureOut">
              <a:rPr lang="en-FR" smtClean="0"/>
              <a:t>25/07/2023</a:t>
            </a:fld>
            <a:endParaRPr lang="en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6D818D-8371-1876-61BA-AF29D460A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8EA859-2C88-488C-4790-291D3F3B2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5E554-A023-364F-856E-07C805BA10C4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4283673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D6253-F06D-FDD7-F78B-C9CCAB571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8AD1A8-139D-B01C-CEA7-621EC32B03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DA14EA-AD99-06B5-1DE8-D511F78794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F8B8D1-4123-D2F6-AB0F-6D7DC2AD2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229E0-6237-D94D-AEC6-BD4C70BC96F8}" type="datetimeFigureOut">
              <a:rPr lang="en-FR" smtClean="0"/>
              <a:t>25/07/2023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748783-01F7-4977-0008-752C7B7C7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E66D20-6A5A-E3E6-A68B-F23E75FB3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5E554-A023-364F-856E-07C805BA10C4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743784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8AA8B-14FC-C55A-7EE6-A39172825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9F81CE-05BB-EBAB-E0A0-B539122F99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1EE412-1B98-7BE2-E16F-DE3C4A44DC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A16509-C96A-04D2-D47C-0DEF5BC4E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229E0-6237-D94D-AEC6-BD4C70BC96F8}" type="datetimeFigureOut">
              <a:rPr lang="en-FR" smtClean="0"/>
              <a:t>25/07/2023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961AEC-70EE-8DE9-1DDF-D82F2DB6E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1AEBFC-81B8-05FB-15B3-BF3D0A553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5E554-A023-364F-856E-07C805BA10C4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001820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1A3271-A086-21A0-74CB-217EF6886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288A8-9F86-9C08-9966-ED9270598B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1807A6-D281-9AF8-DCA9-06A02FB568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2229E0-6237-D94D-AEC6-BD4C70BC96F8}" type="datetimeFigureOut">
              <a:rPr lang="en-FR" smtClean="0"/>
              <a:t>25/07/2023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6691E2-C94A-63E8-98B7-BAB3F6BE76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D1E08-25B9-7A2D-EF3A-E6D0DBA943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5E554-A023-364F-856E-07C805BA10C4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821156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AD114209-85EC-98F2-6C01-8D5ADCCB9BE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88584760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586259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Grelaud</dc:creator>
  <cp:lastModifiedBy>David Grelaud</cp:lastModifiedBy>
  <cp:revision>1</cp:revision>
  <dcterms:created xsi:type="dcterms:W3CDTF">2023-07-25T20:57:23Z</dcterms:created>
  <dcterms:modified xsi:type="dcterms:W3CDTF">2023-07-25T20:59:24Z</dcterms:modified>
</cp:coreProperties>
</file>