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C0B-B60E-44B3-8271-0683C86D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FB62-955F-0FE3-3DC6-40B9A21E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499C-CFD4-6485-5EEC-3020BFD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8934-9A90-121C-7EE6-B9F81C2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CF46-D155-98F4-5817-DAC3A92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868-4EEB-D091-2FE5-CBAE9AA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408-04CF-3C8B-E0CB-AC19E6BF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B1D8-DED8-1D0E-AF38-EB36707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F97-8FEF-E811-6F05-1447A13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5C2-E896-802D-BB9D-24E5A86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28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F6C-1F38-3A79-1B3B-71D0EB16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CFE-5840-F4BF-1BFA-AC0846A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6-4D39-9F5C-FC1A-A170E55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5619-9FAA-D175-2918-C2295D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014B-F359-E957-A131-E749651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B91-2467-214B-02F9-F9E802D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30D-ECDD-635A-F753-03D42EC5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A174-7071-900A-A907-3BA1FCF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FD-C47F-BC5A-D3F6-577A047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C0C-1A28-9B3F-E793-6C3402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8D4-90F7-C4D1-BF8C-033925C9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EF47-9925-F6A0-216E-E8BDB72F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4C0-4CE6-75F0-19C2-DC424BD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29F1-EE84-1849-D28C-1AE2638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6AB3-8EEA-83AE-C8D0-05FD02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7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FC2-C98C-5CCD-B102-49C8CA8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7FA-CEBD-2AAA-8649-F6D7079B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0891-AF15-556F-E9E8-11CB0CEF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5CAE-AC97-A602-4FED-92FCAB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9C1F-FECE-F407-FC27-33DBDC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51C8-4137-5550-FD2C-0F815B6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3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525-2531-A944-F506-4C33BD4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18E4-556C-E64F-CE6E-A78BC8F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DD62-8B8B-0F3C-78BE-FF8D996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5886-FA1B-DB25-A131-ABE55D7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5C9-F9B2-513D-0297-7CDD46D5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288E-714F-84F5-B97B-F81B5327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97FB-2CFB-381D-3CA1-CF79523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0761-D832-0D9D-14D7-D26D022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4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E4-AFC0-83DD-DAC9-823D4FF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E9EE-C64B-A912-689D-0A0BA2C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2B7-5566-DDD1-0244-7A1038E7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9F73-E1A7-1A80-3928-A5F870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9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6F38-1813-46D1-B357-8E2ED51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E8A1-1899-BFB0-DC70-C390621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B322-C48D-0C55-142F-7C5FC6F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0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84F-5AA1-71CA-4D90-73BC159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1-98E5-CF10-208B-106F25B4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B017-A9F1-4F93-3BB9-C6E0741D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267-24D6-0DFB-6B62-8F8ACA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30BF-A448-491A-F9D3-557A5BB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0213-5265-CFC4-7D37-CC42967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3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F01-CC93-70AB-0F8D-379A1F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ACFC3-1F12-A479-2BCB-F075FA1E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442D-7C96-A6F6-D298-38C0E0E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6934-1023-A17B-0A17-994B494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1EB-40EC-9970-D2B4-CD18B483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C767-F557-39B4-D91F-5D1F4A0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3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7A51-93AE-1BE7-C10E-1EED4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60E-7C01-EC41-98AC-3C5B4B1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088C-258C-0B73-359A-1E7DCBDC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CBC4-C7D4-A81A-AF62-E0ABACB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0EA-3FD0-9009-9AE9-907AAB2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3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{d.image}">
            <a:extLst>
              <a:ext uri="{FF2B5EF4-FFF2-40B4-BE49-F238E27FC236}">
                <a16:creationId xmlns:a16="http://schemas.microsoft.com/office/drawing/2014/main" id="{75F52970-A337-F7FC-90B6-5B954AC9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07" y="924548"/>
            <a:ext cx="6871986" cy="4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{d.image2}">
            <a:extLst>
              <a:ext uri="{FF2B5EF4-FFF2-40B4-BE49-F238E27FC236}">
                <a16:creationId xmlns:a16="http://schemas.microsoft.com/office/drawing/2014/main" id="{1B69911A-986E-4A2C-87F7-D746D2BA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07" y="924548"/>
            <a:ext cx="6871986" cy="4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{d.image3}">
            <a:extLst>
              <a:ext uri="{FF2B5EF4-FFF2-40B4-BE49-F238E27FC236}">
                <a16:creationId xmlns:a16="http://schemas.microsoft.com/office/drawing/2014/main" id="{C791B0EF-BFF4-A5E1-B18C-B97F170B7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r="4153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11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{d.list[0].image4}">
            <a:extLst>
              <a:ext uri="{FF2B5EF4-FFF2-40B4-BE49-F238E27FC236}">
                <a16:creationId xmlns:a16="http://schemas.microsoft.com/office/drawing/2014/main" id="{1B69911A-986E-4A2C-87F7-D746D2BA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07" y="924548"/>
            <a:ext cx="6871986" cy="4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7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Payraudeau</dc:creator>
  <cp:lastModifiedBy>Steeve Payraudeau</cp:lastModifiedBy>
  <cp:revision>5</cp:revision>
  <dcterms:created xsi:type="dcterms:W3CDTF">2022-10-07T05:23:05Z</dcterms:created>
  <dcterms:modified xsi:type="dcterms:W3CDTF">2022-10-11T08:36:57Z</dcterms:modified>
</cp:coreProperties>
</file>