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{d[i].label}</c:v>
                </c:pt>
                <c:pt idx="1">
                  <c:v>{d[i+1].label}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2-3F4A-A668-AF691083ED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{d[i].label}</c:v>
                </c:pt>
                <c:pt idx="1">
                  <c:v>{d[i+1].label}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42-3F4A-A668-AF691083ED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9232687"/>
        <c:axId val="969235423"/>
      </c:barChart>
      <c:catAx>
        <c:axId val="96923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69235423"/>
        <c:crosses val="autoZero"/>
        <c:auto val="1"/>
        <c:lblAlgn val="ctr"/>
        <c:lblOffset val="100"/>
        <c:noMultiLvlLbl val="0"/>
      </c:catAx>
      <c:valAx>
        <c:axId val="96923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FR"/>
          </a:p>
        </c:txPr>
        <c:crossAx val="96923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{d[i].label}</c:v>
                </c:pt>
                <c:pt idx="1">
                  <c:v>{d[i+1].label}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37-414A-AD41-B870557EF6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2CFC-5898-6EFB-E26E-6189433F1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E0024-ABB2-BFC8-D28C-990149B24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805B5-6EDC-F972-42BD-6AF6B1CA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CAAE-5F03-CC9F-79CF-8075623D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7F891-CCDA-FBC7-6499-CE1F9BC5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133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2BBC-FBA1-A1AA-E502-DA223660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C1379-388E-1E36-BE67-CD31CB4D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9A65A-57CB-1CE6-3898-901461E7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3120-8222-B552-6670-98FE6783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9A4D-9A59-218A-E2DB-E9F4F55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7513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8FB4F3-519D-D56D-533D-DCAD2CB47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5DCB8-2DCB-6911-29E4-353BA81B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5EA35-EBEE-9B58-04CA-3A9A39FB9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E1249-5A93-01D3-C820-DCC79E59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5BF5-9FDA-9BBC-0634-9E24E0D7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1080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2025-D884-962F-1ECA-4805F12F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824B-E56B-DB32-3E40-B599DCEF1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81B4F-C2CC-0202-6153-8F4DF5AA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81FA5-544E-3CF9-7557-BC477F9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F63C8-7E77-F84E-1DA8-A3C869A1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428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4FCC-44C9-5F47-51F1-046BBE37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CFF24-BDE9-5E38-C93F-643942224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A158F-22DB-90D5-5861-F917605D1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C14E7-C79E-7ABC-6607-5AF3173F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73C52-4254-82E0-1605-699D24F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0621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ECF7-4137-5AAF-36AA-BF6399A2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8BBF-A4E0-F989-5743-130BB778F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ED4ED-3B54-204D-93EC-555FDCDCE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204D5-E1A0-311A-D93A-08D4019C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D05D-52A4-4FA7-7EFF-CAAD4964D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4AE0B-61C7-8336-9C02-9E085919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9865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F693-B886-19A0-441A-04CC7FFC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12235-5DD5-C746-25CA-BB5CDB94C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8CA77-1822-FF20-7BF4-FD4201A0D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8707C-C4C8-3AEC-3600-2992B386D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D5E40-B6A9-44A0-3C28-271D4AF7B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E7319-96FA-955A-542B-088BC65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D0020-5CD6-DCB6-1DAF-EF3A48DD6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F3AAC4-83BE-4C89-4D86-4832476A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4622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F8B28-CAEE-6B6E-5194-E9BF5558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26568-CCC1-9E14-3B21-BC2C461E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84988-E672-979E-CF03-36E7E3C1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5ABBA-E5B8-DB92-5128-C87CB0F6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1875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D6EA5D-4F11-39C7-3DF6-242F11F3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D818D-8371-1876-61BA-AF29D460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EA859-2C88-488C-4790-291D3F3B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8367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6253-F06D-FDD7-F78B-C9CCAB571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D1A8-139D-B01C-CEA7-621EC32B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A14EA-AD99-06B5-1DE8-D511F7879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B8D1-4123-D2F6-AB0F-6D7DC2AD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48783-01F7-4977-0008-752C7B7C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66D20-6A5A-E3E6-A68B-F23E75FB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378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AA8B-14FC-C55A-7EE6-A39172825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F81CE-05BB-EBAB-E0A0-B539122F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E412-1B98-7BE2-E16F-DE3C4A44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6509-C96A-04D2-D47C-0DEF5BC4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61AEC-70EE-8DE9-1DDF-D82F2DB6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AEBFC-81B8-05FB-15B3-BF3D0A5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182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A3271-A086-21A0-74CB-217EF688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88A8-9F86-9C08-9966-ED927059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807A6-D281-9AF8-DCA9-06A02FB56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229E0-6237-D94D-AEC6-BD4C70BC96F8}" type="datetimeFigureOut">
              <a:rPr lang="en-FR" smtClean="0"/>
              <a:t>28/08/2023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91E2-C94A-63E8-98B7-BAB3F6BE7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D1E08-25B9-7A2D-EF3A-E6D0DBA94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5E554-A023-364F-856E-07C805BA10C4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2115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114209-85EC-98F2-6C01-8D5ADCCB9B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5847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62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672D235-B726-E6BE-A1CC-08B9BB96A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8050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915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Grelaud</dc:creator>
  <cp:lastModifiedBy>David Grelaud</cp:lastModifiedBy>
  <cp:revision>2</cp:revision>
  <dcterms:created xsi:type="dcterms:W3CDTF">2023-07-25T20:57:23Z</dcterms:created>
  <dcterms:modified xsi:type="dcterms:W3CDTF">2023-08-28T14:32:29Z</dcterms:modified>
</cp:coreProperties>
</file>