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1"/>
  </p:normalViewPr>
  <p:slideViewPr>
    <p:cSldViewPr snapToGrid="0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8C0B-B60E-44B3-8271-0683C86DA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1FB62-955F-0FE3-3DC6-40B9A21EE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499C-CFD4-6485-5EEC-3020BFD4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C8934-9A90-121C-7EE6-B9F81C29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CF46-D155-98F4-5817-DAC3A923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00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D868-4EEB-D091-2FE5-CBAE9AAC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8D408-04CF-3C8B-E0CB-AC19E6BFE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B1D8-DED8-1D0E-AF38-EB36707C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AF97-8FEF-E811-6F05-1447A13A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15C2-E896-802D-BB9D-24E5A863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4281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D8F6C-1F38-3A79-1B3B-71D0EB16C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F8CFE-5840-F4BF-1BFA-AC0846A62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FA786-4D39-9F5C-FC1A-A170E553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5619-9FAA-D175-2918-C2295DF9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5014B-F359-E957-A131-E7496512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75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2B91-2467-214B-02F9-F9E802D9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D30D-ECDD-635A-F753-03D42EC5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A174-7071-900A-A907-3BA1FCFC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47FD-C47F-BC5A-D3F6-577A047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DC0C-1A28-9B3F-E793-6C34024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5905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F8D4-90F7-C4D1-BF8C-033925C9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0EF47-9925-F6A0-216E-E8BDB72F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34C0-4CE6-75F0-19C2-DC424BD0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29F1-EE84-1849-D28C-1AE2638D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6AB3-8EEA-83AE-C8D0-05FD025C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9789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FFC2-C98C-5CCD-B102-49C8CA83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57FA-CEBD-2AAA-8649-F6D7079B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80891-AF15-556F-E9E8-11CB0CEFA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75CAE-AC97-A602-4FED-92FCABDA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89C1F-FECE-F407-FC27-33DBDCAC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B51C8-4137-5550-FD2C-0F815B62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534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B525-2531-A944-F506-4C33BD4A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18E4-556C-E64F-CE6E-A78BC8F3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DD62-8B8B-0F3C-78BE-FF8D9961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95886-FA1B-DB25-A131-ABE55D7D7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675C9-F9B2-513D-0297-7CDD46D5C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C288E-714F-84F5-B97B-F81B5327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B97FB-2CFB-381D-3CA1-CF795232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C0761-D832-0D9D-14D7-D26D022B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3480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93E4-AFC0-83DD-DAC9-823D4FFB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8E9EE-C64B-A912-689D-0A0BA2C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C32B7-5566-DDD1-0244-7A1038E7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E9F73-E1A7-1A80-3928-A5F87079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985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46F38-1813-46D1-B357-8E2ED51C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CE8A1-1899-BFB0-DC70-C3906213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1B322-C48D-0C55-142F-7C5FC6F6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6010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284F-5AA1-71CA-4D90-73BC1598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C0F1-98E5-CF10-208B-106F25B4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EB017-A9F1-4F93-3BB9-C6E0741D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8D267-24D6-0DFB-6B62-8F8ACAB9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F30BF-A448-491A-F9D3-557A5BBE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E0213-5265-CFC4-7D37-CC429673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5392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BF01-CC93-70AB-0F8D-379A1F05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ACFC3-1F12-A479-2BCB-F075FA1E1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E442D-7C96-A6F6-D298-38C0E0E3A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36934-1023-A17B-0A17-994B4941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BF1EB-40EC-9970-D2B4-CD18B483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7C767-F557-39B4-D91F-5D1F4A07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5333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C7A51-93AE-1BE7-C10E-1EED4108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6960E-7C01-EC41-98AC-3C5B4B15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088C-258C-0B73-359A-1E7DCBDC7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41E3-5DBC-BF48-8218-8C7F8E3AB3C5}" type="datetimeFigureOut">
              <a:rPr lang="en-FR" smtClean="0"/>
              <a:t>13/10/2022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CBC4-C7D4-A81A-AF62-E0ABACB6B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A0EA-3FD0-9009-9AE9-907AAB23A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9309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B286C-803D-7D85-DF40-45D35B38E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159000"/>
            <a:ext cx="381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8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Steeve Payraudeau</dc:creator>
  <cp:lastModifiedBy>Steeve Payraudeau</cp:lastModifiedBy>
  <cp:revision>9</cp:revision>
  <dcterms:created xsi:type="dcterms:W3CDTF">2022-10-07T05:23:05Z</dcterms:created>
  <dcterms:modified xsi:type="dcterms:W3CDTF">2022-10-13T10:54:09Z</dcterms:modified>
</cp:coreProperties>
</file>