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A9ED"/>
    <a:srgbClr val="01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550C-0B0D-B84B-9B0F-E5D238508CD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79F-DE4D-4B4B-9ACE-84D8ADC2D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m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74" y="3695020"/>
            <a:ext cx="2487760" cy="16585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000" b="1" dirty="0" smtClean="0"/>
              <a:t>Carbonic Tamale LLC*</a:t>
            </a:r>
            <a:endParaRPr lang="en-US" sz="7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27027" y="6552337"/>
            <a:ext cx="285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*Patent 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0-05 at 1.5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20227"/>
            <a:ext cx="9144004" cy="6878227"/>
          </a:xfrm>
          <a:prstGeom prst="rect">
            <a:avLst/>
          </a:prstGeom>
        </p:spPr>
      </p:pic>
      <p:pic>
        <p:nvPicPr>
          <p:cNvPr id="4" name="Picture 3" descr="Screen Shot 2015-10-05 at 1.48.2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759" r="76465" b="28788"/>
          <a:stretch/>
        </p:blipFill>
        <p:spPr>
          <a:xfrm>
            <a:off x="1491843" y="1648217"/>
            <a:ext cx="1801565" cy="1486098"/>
          </a:xfrm>
          <a:prstGeom prst="rect">
            <a:avLst/>
          </a:prstGeom>
        </p:spPr>
      </p:pic>
      <p:pic>
        <p:nvPicPr>
          <p:cNvPr id="8" name="Picture 7" descr="Screen Shot 2015-10-05 at 1.56.2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1" y="3275760"/>
            <a:ext cx="5709854" cy="1310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6927" y="1601771"/>
            <a:ext cx="7921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err="1" smtClean="0">
                <a:solidFill>
                  <a:srgbClr val="FFFFFF">
                    <a:alpha val="87000"/>
                  </a:srgbClr>
                </a:solidFill>
                <a:latin typeface="Patua One"/>
                <a:cs typeface="Patua One"/>
              </a:rPr>
              <a:t>instajam</a:t>
            </a:r>
            <a:endParaRPr lang="en-US" sz="9000" dirty="0">
              <a:solidFill>
                <a:srgbClr val="FFFFFF">
                  <a:alpha val="87000"/>
                </a:srgbClr>
              </a:solidFill>
              <a:latin typeface="Patua One"/>
              <a:cs typeface="Patua One"/>
            </a:endParaRPr>
          </a:p>
        </p:txBody>
      </p:sp>
    </p:spTree>
    <p:extLst>
      <p:ext uri="{BB962C8B-B14F-4D97-AF65-F5344CB8AC3E}">
        <p14:creationId xmlns:p14="http://schemas.microsoft.com/office/powerpoint/2010/main" val="156566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V="1">
            <a:off x="2932027" y="1088048"/>
            <a:ext cx="0" cy="5769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10-05 at 1.5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-6715"/>
            <a:ext cx="9241963" cy="1094763"/>
          </a:xfrm>
          <a:prstGeom prst="rect">
            <a:avLst/>
          </a:prstGeom>
        </p:spPr>
      </p:pic>
      <p:pic>
        <p:nvPicPr>
          <p:cNvPr id="7" name="Picture 6" descr="Screen Shot 2015-10-05 at 2.01.2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" r="83939"/>
          <a:stretch/>
        </p:blipFill>
        <p:spPr>
          <a:xfrm>
            <a:off x="67556" y="142694"/>
            <a:ext cx="986353" cy="803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90" y="3101720"/>
            <a:ext cx="1248492" cy="1248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465" y="2143169"/>
            <a:ext cx="2277232" cy="690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0902"/>
          <a:stretch/>
        </p:blipFill>
        <p:spPr>
          <a:xfrm>
            <a:off x="3798266" y="2727010"/>
            <a:ext cx="1471279" cy="625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12098" t="12608" r="11852" b="13519"/>
          <a:stretch/>
        </p:blipFill>
        <p:spPr>
          <a:xfrm>
            <a:off x="4082162" y="4093450"/>
            <a:ext cx="783675" cy="7612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77838" y="3566631"/>
            <a:ext cx="1297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O</a:t>
            </a:r>
            <a:r>
              <a:rPr lang="en-US" sz="3000" b="1" dirty="0" err="1"/>
              <a:t>A</a:t>
            </a:r>
            <a:r>
              <a:rPr lang="en-US" sz="3000" b="1" dirty="0" err="1" smtClean="0"/>
              <a:t>uth</a:t>
            </a:r>
            <a:endParaRPr lang="en-US" sz="3000" b="1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r="68311"/>
          <a:stretch/>
        </p:blipFill>
        <p:spPr>
          <a:xfrm>
            <a:off x="4035687" y="5867946"/>
            <a:ext cx="903649" cy="8600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l="39885" t="23659" b="31900"/>
          <a:stretch/>
        </p:blipFill>
        <p:spPr>
          <a:xfrm>
            <a:off x="3565869" y="5388601"/>
            <a:ext cx="1848203" cy="4120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6351" y="3275095"/>
            <a:ext cx="1789266" cy="178926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6232642" y="1088048"/>
            <a:ext cx="0" cy="5769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l="39885" t="23659" b="31900"/>
          <a:stretch/>
        </p:blipFill>
        <p:spPr>
          <a:xfrm>
            <a:off x="488988" y="4834691"/>
            <a:ext cx="1848203" cy="4120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3868" y="1296957"/>
            <a:ext cx="211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Server</a:t>
            </a:r>
            <a:endParaRPr lang="en-US" sz="3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23465" y="1300836"/>
            <a:ext cx="211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Backend</a:t>
            </a:r>
            <a:endParaRPr lang="en-US" sz="3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87557" y="1300836"/>
            <a:ext cx="2118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Client</a:t>
            </a:r>
            <a:endParaRPr lang="en-US" sz="30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528" y="5354566"/>
            <a:ext cx="679647" cy="1035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560" y="2417927"/>
            <a:ext cx="1499792" cy="710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8562" y="2864115"/>
            <a:ext cx="25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HTML, CSS, JS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58562" y="5054642"/>
            <a:ext cx="25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69408" y="142694"/>
            <a:ext cx="7921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rgbClr val="FFFFFF">
                    <a:alpha val="87000"/>
                  </a:srgbClr>
                </a:solidFill>
                <a:latin typeface="Patua One"/>
                <a:cs typeface="Patua One"/>
              </a:rPr>
              <a:t>App Architecture</a:t>
            </a:r>
            <a:endParaRPr lang="en-US" sz="4500" dirty="0">
              <a:solidFill>
                <a:srgbClr val="FFFFFF">
                  <a:alpha val="87000"/>
                </a:srgbClr>
              </a:solidFill>
              <a:latin typeface="Patua One"/>
              <a:cs typeface="Patua One"/>
            </a:endParaRPr>
          </a:p>
        </p:txBody>
      </p:sp>
    </p:spTree>
    <p:extLst>
      <p:ext uri="{BB962C8B-B14F-4D97-AF65-F5344CB8AC3E}">
        <p14:creationId xmlns:p14="http://schemas.microsoft.com/office/powerpoint/2010/main" val="162857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05 at 1.5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-6715"/>
            <a:ext cx="9241963" cy="1094763"/>
          </a:xfrm>
          <a:prstGeom prst="rect">
            <a:avLst/>
          </a:prstGeom>
        </p:spPr>
      </p:pic>
      <p:pic>
        <p:nvPicPr>
          <p:cNvPr id="5" name="Picture 4" descr="Screen Shot 2015-10-05 at 2.01.2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" r="83939"/>
          <a:stretch/>
        </p:blipFill>
        <p:spPr>
          <a:xfrm>
            <a:off x="67556" y="142694"/>
            <a:ext cx="986353" cy="803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408" y="142694"/>
            <a:ext cx="7921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rgbClr val="FFFFFF">
                    <a:alpha val="87000"/>
                  </a:srgbClr>
                </a:solidFill>
                <a:latin typeface="Patua One"/>
                <a:cs typeface="Patua One"/>
              </a:rPr>
              <a:t>Note Transmission</a:t>
            </a:r>
            <a:endParaRPr lang="en-US" sz="4500" dirty="0">
              <a:solidFill>
                <a:srgbClr val="FFFFFF">
                  <a:alpha val="87000"/>
                </a:srgbClr>
              </a:solidFill>
              <a:latin typeface="Patua One"/>
              <a:cs typeface="Patua One"/>
            </a:endParaRPr>
          </a:p>
        </p:txBody>
      </p:sp>
    </p:spTree>
    <p:extLst>
      <p:ext uri="{BB962C8B-B14F-4D97-AF65-F5344CB8AC3E}">
        <p14:creationId xmlns:p14="http://schemas.microsoft.com/office/powerpoint/2010/main" val="84210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0-05 at 1.5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-6715"/>
            <a:ext cx="9241963" cy="1094763"/>
          </a:xfrm>
          <a:prstGeom prst="rect">
            <a:avLst/>
          </a:prstGeom>
        </p:spPr>
      </p:pic>
      <p:pic>
        <p:nvPicPr>
          <p:cNvPr id="7" name="Picture 6" descr="Screen Shot 2015-10-05 at 2.01.2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1" r="83939"/>
          <a:stretch/>
        </p:blipFill>
        <p:spPr>
          <a:xfrm>
            <a:off x="67556" y="142694"/>
            <a:ext cx="986353" cy="803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9408" y="142694"/>
            <a:ext cx="79212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rgbClr val="FFFFFF">
                    <a:alpha val="87000"/>
                  </a:srgbClr>
                </a:solidFill>
                <a:latin typeface="Patua One"/>
                <a:cs typeface="Patua One"/>
              </a:rPr>
              <a:t>Auth</a:t>
            </a:r>
            <a:r>
              <a:rPr lang="en-US" sz="4500" dirty="0" smtClean="0">
                <a:solidFill>
                  <a:srgbClr val="FFFFFF">
                    <a:alpha val="87000"/>
                  </a:srgbClr>
                </a:solidFill>
                <a:latin typeface="Patua One"/>
                <a:cs typeface="Patua One"/>
              </a:rPr>
              <a:t> and </a:t>
            </a:r>
            <a:r>
              <a:rPr lang="en-US" sz="4500" dirty="0" err="1" smtClean="0">
                <a:solidFill>
                  <a:srgbClr val="FFFFFF">
                    <a:alpha val="87000"/>
                  </a:srgbClr>
                </a:solidFill>
                <a:latin typeface="Patua One"/>
                <a:cs typeface="Patua One"/>
              </a:rPr>
              <a:t>Friending</a:t>
            </a:r>
            <a:endParaRPr lang="en-US" sz="4500" dirty="0">
              <a:solidFill>
                <a:srgbClr val="FFFFFF">
                  <a:alpha val="87000"/>
                </a:srgbClr>
              </a:solidFill>
              <a:latin typeface="Patua One"/>
              <a:cs typeface="Patua One"/>
            </a:endParaRPr>
          </a:p>
        </p:txBody>
      </p:sp>
    </p:spTree>
    <p:extLst>
      <p:ext uri="{BB962C8B-B14F-4D97-AF65-F5344CB8AC3E}">
        <p14:creationId xmlns:p14="http://schemas.microsoft.com/office/powerpoint/2010/main" val="120575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Carbonic Tamale LLC*</vt:lpstr>
      <vt:lpstr>PowerPoint Presentation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Blaine Killen</dc:creator>
  <cp:lastModifiedBy>Blaine Killen</cp:lastModifiedBy>
  <cp:revision>66</cp:revision>
  <dcterms:created xsi:type="dcterms:W3CDTF">2015-10-05T08:43:30Z</dcterms:created>
  <dcterms:modified xsi:type="dcterms:W3CDTF">2015-10-05T19:25:07Z</dcterms:modified>
</cp:coreProperties>
</file>