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CE7E3-F201-43ED-893E-2752ABB593CF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8C8F4-B81C-42CF-8521-957BF43F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6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8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0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8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00434"/>
            <a:ext cx="9144000" cy="1085128"/>
          </a:xfrm>
        </p:spPr>
        <p:txBody>
          <a:bodyPr>
            <a:normAutofit/>
          </a:bodyPr>
          <a:lstStyle/>
          <a:p>
            <a:r>
              <a:rPr lang="en-US" sz="4800" dirty="0"/>
              <a:t>LELEC2350-Electromagnetic Waves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3320"/>
            <a:ext cx="9144000" cy="600364"/>
          </a:xfrm>
        </p:spPr>
        <p:txBody>
          <a:bodyPr/>
          <a:lstStyle/>
          <a:p>
            <a:r>
              <a:rPr lang="en-US" dirty="0"/>
              <a:t>Presentation on Dispersion of a broadband signal in a waveguide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3782" y="3158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396510"/>
            <a:ext cx="2863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 Member:</a:t>
            </a:r>
          </a:p>
          <a:p>
            <a:endParaRPr lang="en-US" b="1" dirty="0"/>
          </a:p>
          <a:p>
            <a:r>
              <a:rPr lang="en-US" b="1" dirty="0" err="1"/>
              <a:t>Carbonnelle</a:t>
            </a:r>
            <a:r>
              <a:rPr lang="en-US" b="1" dirty="0"/>
              <a:t> </a:t>
            </a:r>
            <a:r>
              <a:rPr lang="en-US" dirty="0"/>
              <a:t>Gautier</a:t>
            </a:r>
          </a:p>
          <a:p>
            <a:pPr fontAlgn="ctr"/>
            <a:r>
              <a:rPr lang="en-US" b="1" dirty="0"/>
              <a:t>Chowdhury </a:t>
            </a:r>
            <a:r>
              <a:rPr lang="en-US" dirty="0"/>
              <a:t>Kamrul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3081" y="4396510"/>
            <a:ext cx="3804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Professor:</a:t>
            </a:r>
          </a:p>
          <a:p>
            <a:pPr algn="r"/>
            <a:endParaRPr lang="en-US" b="1" dirty="0"/>
          </a:p>
          <a:p>
            <a:pPr algn="r"/>
            <a:r>
              <a:rPr lang="en-US" b="1" dirty="0" err="1"/>
              <a:t>Craeye</a:t>
            </a:r>
            <a:r>
              <a:rPr lang="en-US" b="1" dirty="0"/>
              <a:t> </a:t>
            </a:r>
            <a:r>
              <a:rPr lang="en-US" dirty="0"/>
              <a:t>Christophe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4" y="301931"/>
            <a:ext cx="2743200" cy="6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2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9964"/>
            <a:ext cx="10515600" cy="480724"/>
          </a:xfrm>
        </p:spPr>
        <p:txBody>
          <a:bodyPr>
            <a:normAutofit/>
          </a:bodyPr>
          <a:lstStyle/>
          <a:p>
            <a:r>
              <a:rPr lang="en-US" sz="2400" b="1" dirty="0"/>
              <a:t>Simulation of dispersion of a broadband signal in a waveguide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2642"/>
            <a:ext cx="10515600" cy="4795229"/>
          </a:xfrm>
        </p:spPr>
        <p:txBody>
          <a:bodyPr numCol="2">
            <a:normAutofit lnSpcReduction="10000"/>
          </a:bodyPr>
          <a:lstStyle/>
          <a:p>
            <a:r>
              <a:rPr lang="en-US" sz="1800" dirty="0"/>
              <a:t>Defining Spatial and Temporal Grids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endParaRPr lang="en-US" sz="1800" dirty="0"/>
          </a:p>
          <a:p>
            <a:r>
              <a:rPr lang="en-US" sz="1800" dirty="0"/>
              <a:t>Frequency Domain Setup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105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(Non-)Dispersive wavenumber Setup (see 2</a:t>
            </a:r>
            <a:r>
              <a:rPr lang="en-US" sz="1800" baseline="30000" dirty="0"/>
              <a:t>nd</a:t>
            </a:r>
            <a:r>
              <a:rPr lang="en-US" sz="1800" dirty="0"/>
              <a:t> graph)</a:t>
            </a:r>
          </a:p>
          <a:p>
            <a:pPr marL="457200" lvl="1" indent="0"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endParaRPr lang="en-US" sz="2500" dirty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endParaRPr lang="en-US" sz="2500" dirty="0">
              <a:latin typeface="Bahnschrift Light" panose="020B0502040204020203" pitchFamily="34" charset="0"/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Transfer function in (non-)dispersive media</a:t>
            </a:r>
          </a:p>
          <a:p>
            <a:pPr marL="457200" lvl="1" indent="0">
              <a:buNone/>
            </a:pPr>
            <a:r>
              <a:rPr lang="en-US" sz="2500" dirty="0">
                <a:latin typeface="Bahnschrift Light" panose="020B0502040204020203" pitchFamily="34" charset="0"/>
              </a:rPr>
              <a:t>H = </a:t>
            </a:r>
            <a:r>
              <a:rPr lang="en-US" sz="2500" dirty="0" err="1">
                <a:latin typeface="Bahnschrift Light" panose="020B0502040204020203" pitchFamily="34" charset="0"/>
              </a:rPr>
              <a:t>np.exp</a:t>
            </a:r>
            <a:r>
              <a:rPr lang="en-US" sz="2500" dirty="0">
                <a:latin typeface="Bahnschrift Light" panose="020B0502040204020203" pitchFamily="34" charset="0"/>
              </a:rPr>
              <a:t>(-1j*</a:t>
            </a:r>
            <a:r>
              <a:rPr lang="en-US" sz="2500" dirty="0" err="1">
                <a:latin typeface="Bahnschrift Light" panose="020B0502040204020203" pitchFamily="34" charset="0"/>
              </a:rPr>
              <a:t>np.outer</a:t>
            </a:r>
            <a:r>
              <a:rPr lang="en-US" sz="2500" dirty="0">
                <a:latin typeface="Bahnschrift Light" panose="020B0502040204020203" pitchFamily="34" charset="0"/>
              </a:rPr>
              <a:t>(z, k))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Product in frequency domain + FFT</a:t>
            </a:r>
            <a:endParaRPr lang="en-US" sz="1800" dirty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r>
              <a:rPr lang="en-US" sz="2500" dirty="0">
                <a:latin typeface="Bahnschrift Light" panose="020B0502040204020203" pitchFamily="34" charset="0"/>
              </a:rPr>
              <a:t>E = </a:t>
            </a:r>
            <a:r>
              <a:rPr lang="en-US" sz="2500" dirty="0" err="1">
                <a:latin typeface="Bahnschrift Light" panose="020B0502040204020203" pitchFamily="34" charset="0"/>
              </a:rPr>
              <a:t>np.fft.ifft</a:t>
            </a:r>
            <a:r>
              <a:rPr lang="en-US" sz="2500" dirty="0">
                <a:latin typeface="Bahnschrift Light" panose="020B0502040204020203" pitchFamily="34" charset="0"/>
              </a:rPr>
              <a:t>(</a:t>
            </a:r>
            <a:r>
              <a:rPr lang="en-US" sz="2500" dirty="0" err="1">
                <a:latin typeface="Bahnschrift Light" panose="020B0502040204020203" pitchFamily="34" charset="0"/>
              </a:rPr>
              <a:t>np.fft.fftshift</a:t>
            </a:r>
            <a:r>
              <a:rPr lang="en-US" sz="2500" dirty="0">
                <a:latin typeface="Bahnschrift Light" panose="020B0502040204020203" pitchFamily="34" charset="0"/>
              </a:rPr>
              <a:t>(H * </a:t>
            </a:r>
            <a:r>
              <a:rPr lang="en-US" sz="2500" dirty="0" err="1">
                <a:latin typeface="Bahnschrift Light" panose="020B0502040204020203" pitchFamily="34" charset="0"/>
              </a:rPr>
              <a:t>spect</a:t>
            </a:r>
            <a:r>
              <a:rPr lang="en-US" sz="2500" dirty="0">
                <a:latin typeface="Bahnschrift Light" panose="020B0502040204020203" pitchFamily="34" charset="0"/>
              </a:rPr>
              <a:t>, axes=1), norm='forward')</a:t>
            </a:r>
          </a:p>
          <a:p>
            <a:pPr marL="457200" lvl="1" indent="0">
              <a:buNone/>
            </a:pPr>
            <a:endParaRPr lang="en-US" sz="1100" dirty="0">
              <a:latin typeface="Bahnschrift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4" y="301931"/>
            <a:ext cx="2743200" cy="633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654E7D-D8F5-4809-8043-8194D6D13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29" y="2298374"/>
            <a:ext cx="8326420" cy="385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2870DD-91B4-45BC-81EE-001D53A1A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29" y="2736211"/>
            <a:ext cx="8326421" cy="415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DDA3AA-50B0-4543-BC36-27EDEE5C8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29" y="3519327"/>
            <a:ext cx="8326421" cy="3953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D2E1B4-3159-4C3D-A6AA-EDBE4172D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29" y="3958690"/>
            <a:ext cx="8326421" cy="3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7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6581"/>
            <a:ext cx="10515600" cy="754944"/>
          </a:xfrm>
        </p:spPr>
        <p:txBody>
          <a:bodyPr>
            <a:normAutofit/>
          </a:bodyPr>
          <a:lstStyle/>
          <a:p>
            <a:r>
              <a:rPr lang="en-US" sz="2400" b="1" dirty="0"/>
              <a:t>Simulation of dispersion of a broadband signal in a waveguide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61742"/>
            <a:ext cx="5486400" cy="4114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1742"/>
            <a:ext cx="5486400" cy="411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4" y="301931"/>
            <a:ext cx="2743200" cy="6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118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Office Theme</vt:lpstr>
      <vt:lpstr>LELEC2350-Electromagnetic Waves</vt:lpstr>
      <vt:lpstr>Simulation of dispersion of a broadband signal in a waveguide</vt:lpstr>
      <vt:lpstr>Simulation of dispersion of a broadband signal in a waveguide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LELEC2350-Electromagnetic Waves</dc:title>
  <dc:creator>Ridge Computer BD</dc:creator>
  <cp:lastModifiedBy>Gautier Carbonnelle</cp:lastModifiedBy>
  <cp:revision>9</cp:revision>
  <dcterms:created xsi:type="dcterms:W3CDTF">2025-03-05T00:42:22Z</dcterms:created>
  <dcterms:modified xsi:type="dcterms:W3CDTF">2025-03-05T12:24:09Z</dcterms:modified>
</cp:coreProperties>
</file>