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CE7E3-F201-43ED-893E-2752ABB593C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8C8F4-B81C-42CF-8521-957BF43F9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09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8C8F4-B81C-42CF-8521-957BF43F90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7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6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7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81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0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9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6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8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1E792-E0FC-441B-B2FD-9679A64C641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8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1E792-E0FC-441B-B2FD-9679A64C641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B75F7-70CC-444D-8392-A126E0F5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24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00434"/>
            <a:ext cx="9144000" cy="1085128"/>
          </a:xfrm>
        </p:spPr>
        <p:txBody>
          <a:bodyPr>
            <a:normAutofit/>
          </a:bodyPr>
          <a:lstStyle/>
          <a:p>
            <a:r>
              <a:rPr lang="en-US" sz="4000" dirty="0"/>
              <a:t>LELEC2350-Electromagnetic Waves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2218" y="3043320"/>
            <a:ext cx="9947563" cy="600364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Presentation on Simulation of fields penetrating two slabs with normal incidence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3782" y="31588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0" y="4396510"/>
            <a:ext cx="2863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Group  Member:</a:t>
            </a:r>
          </a:p>
          <a:p>
            <a:endParaRPr lang="en-US" b="1" dirty="0"/>
          </a:p>
          <a:p>
            <a:r>
              <a:rPr lang="en-US" b="1" dirty="0" err="1"/>
              <a:t>Carbonnelle</a:t>
            </a:r>
            <a:r>
              <a:rPr lang="en-US" b="1" dirty="0"/>
              <a:t> </a:t>
            </a:r>
            <a:r>
              <a:rPr lang="en-US" dirty="0"/>
              <a:t>Gautier</a:t>
            </a:r>
          </a:p>
          <a:p>
            <a:pPr fontAlgn="ctr"/>
            <a:r>
              <a:rPr lang="en-US" b="1" dirty="0"/>
              <a:t>Chowdhury </a:t>
            </a:r>
            <a:r>
              <a:rPr lang="en-US" dirty="0"/>
              <a:t>Kamrul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63081" y="4396510"/>
            <a:ext cx="38049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Professor:</a:t>
            </a:r>
          </a:p>
          <a:p>
            <a:pPr algn="r"/>
            <a:endParaRPr lang="en-US" b="1" dirty="0"/>
          </a:p>
          <a:p>
            <a:pPr algn="r"/>
            <a:r>
              <a:rPr lang="en-US" b="1" dirty="0" err="1"/>
              <a:t>Craeye</a:t>
            </a:r>
            <a:r>
              <a:rPr lang="en-US" b="1" dirty="0"/>
              <a:t> </a:t>
            </a:r>
            <a:r>
              <a:rPr lang="en-US" dirty="0"/>
              <a:t>Christophe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4" y="301931"/>
            <a:ext cx="2743200" cy="6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2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5053"/>
            <a:ext cx="10515600" cy="582324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Simulation of fields penetrating two slabs with normal incidence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2642"/>
            <a:ext cx="10515600" cy="4353503"/>
          </a:xfrm>
        </p:spPr>
        <p:txBody>
          <a:bodyPr numCol="1">
            <a:normAutofit/>
          </a:bodyPr>
          <a:lstStyle/>
          <a:p>
            <a:r>
              <a:rPr lang="en-US" sz="1900" dirty="0"/>
              <a:t>Declaring variables</a:t>
            </a:r>
          </a:p>
          <a:p>
            <a:pPr lvl="1"/>
            <a:r>
              <a:rPr lang="en-US" sz="1500" dirty="0"/>
              <a:t>Define space and time grid</a:t>
            </a:r>
          </a:p>
          <a:p>
            <a:pPr lvl="1"/>
            <a:r>
              <a:rPr lang="en-US" sz="1500" dirty="0"/>
              <a:t>Position slabs</a:t>
            </a:r>
          </a:p>
          <a:p>
            <a:pPr lvl="1"/>
            <a:r>
              <a:rPr lang="en-US" sz="1500" dirty="0"/>
              <a:t>Spectrum initialization at z=0</a:t>
            </a:r>
          </a:p>
          <a:p>
            <a:endParaRPr lang="en-US" sz="1900" dirty="0"/>
          </a:p>
          <a:p>
            <a:r>
              <a:rPr lang="en-US" sz="1900"/>
              <a:t>From </a:t>
            </a:r>
            <a:r>
              <a:rPr lang="en-US" sz="1900" dirty="0"/>
              <a:t>Gamma at last interface, work way back to z</a:t>
            </a:r>
            <a:r>
              <a:rPr lang="en-US" sz="1900"/>
              <a:t>=0</a:t>
            </a:r>
            <a:endParaRPr lang="en-US" sz="19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Gamma at z=0, function of 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freqs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Gamma *=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for (k, l, r) in zip(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        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k_s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k_0,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k_s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k_0],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        [d4 - d3, d3 - d2, d2 - d1, d1],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        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r_s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r_0,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r_s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r_0]):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            Gamma 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np.exp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(-2j*k*l) * (r + Gamma) / (1 + r*Gamma)</a:t>
            </a:r>
          </a:p>
          <a:p>
            <a:endParaRPr lang="en-US" sz="1900" dirty="0">
              <a:latin typeface="Centaur" panose="02030504050205020304" pitchFamily="18" charset="0"/>
            </a:endParaRPr>
          </a:p>
          <a:p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4" y="301931"/>
            <a:ext cx="2743200" cy="6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07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0592"/>
            <a:ext cx="10515600" cy="754944"/>
          </a:xfrm>
        </p:spPr>
        <p:txBody>
          <a:bodyPr>
            <a:normAutofit/>
          </a:bodyPr>
          <a:lstStyle/>
          <a:p>
            <a:r>
              <a:rPr lang="en-US" sz="2200" b="1" dirty="0"/>
              <a:t>Simulation of fields penetrating two slabs with normal incidence</a:t>
            </a:r>
            <a:r>
              <a:rPr lang="en-US" sz="2200" dirty="0"/>
              <a:t> 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4" y="301931"/>
            <a:ext cx="2743200" cy="63381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460"/>
            <a:ext cx="10515600" cy="55005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BE" sz="19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5 forward (A) and backward (B) fields at the start of each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z_local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function of 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freqs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B[0] = A[0] * Gamma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for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(k, l, r, t) in enumerate(zip(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        [k_0,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k_s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k_0,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k_s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        [d1, d2 - d1, d3 - d2, d4 - d3],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        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r_s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r_0,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r_s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r_0],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        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t_s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t_0,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t_s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t_0])):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            A[i+1] = 1/t *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np.exp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(-1j*k*l) * A[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 + r/t *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np.exp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(1j*k*l) * B[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    B[i+1] = r/t *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np.exp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(-1j*k*l) * A[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 + 1/t *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np.exp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(1j*k*l) * B[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3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waves to the right 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E_r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and to the left 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E_l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using wave function,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function of (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freqs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z_local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z_i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for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k in enumerate([k_0,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k_s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k_0,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k_s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k_0]):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400" b="0" dirty="0"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E_r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z_i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z_i+len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z_local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])] = A[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 *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np.exp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(-1j*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np.outer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(k,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z_local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])).T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E_l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z_i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z_i+len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z_local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])] = B[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 *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np.exp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(1j*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np.outer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(k,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z_local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])).T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b="0" dirty="0"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z_i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+=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z_local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])</a:t>
            </a:r>
          </a:p>
          <a:p>
            <a:pPr lvl="1"/>
            <a:endParaRPr lang="en-US" sz="1900" dirty="0"/>
          </a:p>
          <a:p>
            <a:r>
              <a:rPr lang="en-US" sz="2400" dirty="0"/>
              <a:t>Perform an FFT to get the time domain fields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070005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588</Words>
  <Application>Microsoft Office PowerPoint</Application>
  <PresentationFormat>Widescreen</PresentationFormat>
  <Paragraphs>46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Centaur</vt:lpstr>
      <vt:lpstr>Consolas</vt:lpstr>
      <vt:lpstr>Office Theme</vt:lpstr>
      <vt:lpstr>LELEC2350-Electromagnetic Waves</vt:lpstr>
      <vt:lpstr>Simulation of fields penetrating two slabs with normal incidence  </vt:lpstr>
      <vt:lpstr>Simulation of fields penetrating two slabs with normal incidence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LELEC2350-Electromagnetic Waves</dc:title>
  <dc:creator>Ridge Computer BD</dc:creator>
  <cp:lastModifiedBy>Gautier Carbonnelle</cp:lastModifiedBy>
  <cp:revision>21</cp:revision>
  <dcterms:created xsi:type="dcterms:W3CDTF">2025-03-05T00:42:22Z</dcterms:created>
  <dcterms:modified xsi:type="dcterms:W3CDTF">2025-03-19T13:00:55Z</dcterms:modified>
</cp:coreProperties>
</file>