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notesSlides/notesSlide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70" r:id="rId2"/>
    <p:sldId id="268" r:id="rId3"/>
    <p:sldId id="269" r:id="rId4"/>
    <p:sldId id="256" r:id="rId5"/>
    <p:sldId id="258" r:id="rId6"/>
    <p:sldId id="263" r:id="rId7"/>
    <p:sldId id="264" r:id="rId8"/>
    <p:sldId id="265" r:id="rId9"/>
    <p:sldId id="266" r:id="rId10"/>
    <p:sldId id="267" r:id="rId11"/>
    <p:sldId id="281" r:id="rId12"/>
    <p:sldId id="288" r:id="rId13"/>
    <p:sldId id="282" r:id="rId14"/>
    <p:sldId id="283" r:id="rId15"/>
    <p:sldId id="261" r:id="rId16"/>
    <p:sldId id="284" r:id="rId17"/>
    <p:sldId id="262" r:id="rId18"/>
    <p:sldId id="285" r:id="rId19"/>
    <p:sldId id="286" r:id="rId20"/>
    <p:sldId id="287" r:id="rId21"/>
    <p:sldId id="257" r:id="rId22"/>
    <p:sldId id="275" r:id="rId23"/>
    <p:sldId id="276" r:id="rId24"/>
    <p:sldId id="260" r:id="rId25"/>
    <p:sldId id="277" r:id="rId26"/>
    <p:sldId id="278" r:id="rId27"/>
    <p:sldId id="279" r:id="rId28"/>
    <p:sldId id="289" r:id="rId29"/>
    <p:sldId id="280" r:id="rId30"/>
    <p:sldId id="259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E8D7F9F-807D-55A2-600E-8CA9A95E4931}" v="26" dt="2024-12-18T22:09:08.035"/>
    <p1510:client id="{31FA0DE5-52DA-A9B8-FE44-988A1C25C8DB}" v="9" dt="2024-12-18T22:04:59.146"/>
    <p1510:client id="{AC65B71B-2DFC-4CD1-99FA-C9A7127D6B35}" v="65" dt="2024-12-18T20:41:31.546"/>
    <p1510:client id="{B47F39C0-95C3-5120-26BE-B9378AEA53BA}" v="14" dt="2024-12-19T09:33:19.146"/>
    <p1510:client id="{BFC6AF4C-095E-EB52-6645-109B8D11771F}" v="125" dt="2024-12-18T21:51:59.177"/>
    <p1510:client id="{EAA2A31A-F336-D33D-9039-D7ED62425967}" v="1" dt="2024-12-19T09:13:09.66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38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blo Ferreras Alloin" userId="S::pablo.ferreras@student.uclouvain.be::65d18763-c59b-4b8b-b229-b65db81a3667" providerId="AD" clId="Web-{EAA2A31A-F336-D33D-9039-D7ED62425967}"/>
    <pc:docChg chg="addSld">
      <pc:chgData name="Pablo Ferreras Alloin" userId="S::pablo.ferreras@student.uclouvain.be::65d18763-c59b-4b8b-b229-b65db81a3667" providerId="AD" clId="Web-{EAA2A31A-F336-D33D-9039-D7ED62425967}" dt="2024-12-19T09:13:09.669" v="0"/>
      <pc:docMkLst>
        <pc:docMk/>
      </pc:docMkLst>
      <pc:sldChg chg="add">
        <pc:chgData name="Pablo Ferreras Alloin" userId="S::pablo.ferreras@student.uclouvain.be::65d18763-c59b-4b8b-b229-b65db81a3667" providerId="AD" clId="Web-{EAA2A31A-F336-D33D-9039-D7ED62425967}" dt="2024-12-19T09:13:09.669" v="0"/>
        <pc:sldMkLst>
          <pc:docMk/>
          <pc:sldMk cId="1384885785" sldId="289"/>
        </pc:sldMkLst>
      </pc:sldChg>
    </pc:docChg>
  </pc:docChgLst>
  <pc:docChgLst>
    <pc:chgData name="Matthieu Doat" userId="S::matthieu.doat@student.uclouvain.be::c912da4c-978d-49b7-8905-4e238f3eb07b" providerId="AD" clId="Web-{B47F39C0-95C3-5120-26BE-B9378AEA53BA}"/>
    <pc:docChg chg="modSld">
      <pc:chgData name="Matthieu Doat" userId="S::matthieu.doat@student.uclouvain.be::c912da4c-978d-49b7-8905-4e238f3eb07b" providerId="AD" clId="Web-{B47F39C0-95C3-5120-26BE-B9378AEA53BA}" dt="2024-12-19T09:33:19.146" v="8"/>
      <pc:docMkLst>
        <pc:docMk/>
      </pc:docMkLst>
      <pc:sldChg chg="modSp">
        <pc:chgData name="Matthieu Doat" userId="S::matthieu.doat@student.uclouvain.be::c912da4c-978d-49b7-8905-4e238f3eb07b" providerId="AD" clId="Web-{B47F39C0-95C3-5120-26BE-B9378AEA53BA}" dt="2024-12-19T09:32:11.766" v="3" actId="20577"/>
        <pc:sldMkLst>
          <pc:docMk/>
          <pc:sldMk cId="2015858455" sldId="262"/>
        </pc:sldMkLst>
        <pc:spChg chg="mod">
          <ac:chgData name="Matthieu Doat" userId="S::matthieu.doat@student.uclouvain.be::c912da4c-978d-49b7-8905-4e238f3eb07b" providerId="AD" clId="Web-{B47F39C0-95C3-5120-26BE-B9378AEA53BA}" dt="2024-12-19T09:32:11.766" v="3" actId="20577"/>
          <ac:spMkLst>
            <pc:docMk/>
            <pc:sldMk cId="2015858455" sldId="262"/>
            <ac:spMk id="24" creationId="{56E666F1-9EA4-2487-5E70-02B4F075EC1E}"/>
          </ac:spMkLst>
        </pc:spChg>
      </pc:sldChg>
      <pc:sldChg chg="addSp delSp modSp">
        <pc:chgData name="Matthieu Doat" userId="S::matthieu.doat@student.uclouvain.be::c912da4c-978d-49b7-8905-4e238f3eb07b" providerId="AD" clId="Web-{B47F39C0-95C3-5120-26BE-B9378AEA53BA}" dt="2024-12-19T09:32:44.722" v="6" actId="1076"/>
        <pc:sldMkLst>
          <pc:docMk/>
          <pc:sldMk cId="1143008108" sldId="286"/>
        </pc:sldMkLst>
        <pc:picChg chg="add mod">
          <ac:chgData name="Matthieu Doat" userId="S::matthieu.doat@student.uclouvain.be::c912da4c-978d-49b7-8905-4e238f3eb07b" providerId="AD" clId="Web-{B47F39C0-95C3-5120-26BE-B9378AEA53BA}" dt="2024-12-19T09:32:44.722" v="6" actId="1076"/>
          <ac:picMkLst>
            <pc:docMk/>
            <pc:sldMk cId="1143008108" sldId="286"/>
            <ac:picMk id="3" creationId="{22D1A3A6-D604-28F4-7C0F-601B2295E190}"/>
          </ac:picMkLst>
        </pc:picChg>
        <pc:picChg chg="del">
          <ac:chgData name="Matthieu Doat" userId="S::matthieu.doat@student.uclouvain.be::c912da4c-978d-49b7-8905-4e238f3eb07b" providerId="AD" clId="Web-{B47F39C0-95C3-5120-26BE-B9378AEA53BA}" dt="2024-12-19T09:32:36.237" v="5"/>
          <ac:picMkLst>
            <pc:docMk/>
            <pc:sldMk cId="1143008108" sldId="286"/>
            <ac:picMk id="17" creationId="{DAC7E929-735D-D01B-6370-334D26026088}"/>
          </ac:picMkLst>
        </pc:picChg>
      </pc:sldChg>
      <pc:sldChg chg="addSp modSp">
        <pc:chgData name="Matthieu Doat" userId="S::matthieu.doat@student.uclouvain.be::c912da4c-978d-49b7-8905-4e238f3eb07b" providerId="AD" clId="Web-{B47F39C0-95C3-5120-26BE-B9378AEA53BA}" dt="2024-12-19T09:33:19.146" v="8"/>
        <pc:sldMkLst>
          <pc:docMk/>
          <pc:sldMk cId="4272567297" sldId="287"/>
        </pc:sldMkLst>
        <pc:spChg chg="add mod">
          <ac:chgData name="Matthieu Doat" userId="S::matthieu.doat@student.uclouvain.be::c912da4c-978d-49b7-8905-4e238f3eb07b" providerId="AD" clId="Web-{B47F39C0-95C3-5120-26BE-B9378AEA53BA}" dt="2024-12-19T09:33:19.146" v="8"/>
          <ac:spMkLst>
            <pc:docMk/>
            <pc:sldMk cId="4272567297" sldId="287"/>
            <ac:spMk id="3" creationId="{00EED8DC-7527-0129-CE6C-488AD9B69FB1}"/>
          </ac:spMkLst>
        </pc:spChg>
      </pc:sldChg>
    </pc:docChg>
  </pc:docChgLst>
  <pc:docChgLst>
    <pc:chgData name="Matthieu Doat" userId="S::matthieu.doat@student.uclouvain.be::c912da4c-978d-49b7-8905-4e238f3eb07b" providerId="AD" clId="Web-{2E8D7F9F-807D-55A2-600E-8CA9A95E4931}"/>
    <pc:docChg chg="addSld modSld sldOrd">
      <pc:chgData name="Matthieu Doat" userId="S::matthieu.doat@student.uclouvain.be::c912da4c-978d-49b7-8905-4e238f3eb07b" providerId="AD" clId="Web-{2E8D7F9F-807D-55A2-600E-8CA9A95E4931}" dt="2024-12-18T22:09:07.097" v="22"/>
      <pc:docMkLst>
        <pc:docMk/>
      </pc:docMkLst>
      <pc:sldChg chg="ord">
        <pc:chgData name="Matthieu Doat" userId="S::matthieu.doat@student.uclouvain.be::c912da4c-978d-49b7-8905-4e238f3eb07b" providerId="AD" clId="Web-{2E8D7F9F-807D-55A2-600E-8CA9A95E4931}" dt="2024-12-18T22:06:34.998" v="15"/>
        <pc:sldMkLst>
          <pc:docMk/>
          <pc:sldMk cId="3772418041" sldId="261"/>
        </pc:sldMkLst>
      </pc:sldChg>
      <pc:sldChg chg="ord">
        <pc:chgData name="Matthieu Doat" userId="S::matthieu.doat@student.uclouvain.be::c912da4c-978d-49b7-8905-4e238f3eb07b" providerId="AD" clId="Web-{2E8D7F9F-807D-55A2-600E-8CA9A95E4931}" dt="2024-12-18T22:06:34.998" v="13"/>
        <pc:sldMkLst>
          <pc:docMk/>
          <pc:sldMk cId="2015858455" sldId="262"/>
        </pc:sldMkLst>
      </pc:sldChg>
      <pc:sldChg chg="addSp modSp ord">
        <pc:chgData name="Matthieu Doat" userId="S::matthieu.doat@student.uclouvain.be::c912da4c-978d-49b7-8905-4e238f3eb07b" providerId="AD" clId="Web-{2E8D7F9F-807D-55A2-600E-8CA9A95E4931}" dt="2024-12-18T22:09:07.097" v="22"/>
        <pc:sldMkLst>
          <pc:docMk/>
          <pc:sldMk cId="3766649698" sldId="281"/>
        </pc:sldMkLst>
        <pc:spChg chg="mod">
          <ac:chgData name="Matthieu Doat" userId="S::matthieu.doat@student.uclouvain.be::c912da4c-978d-49b7-8905-4e238f3eb07b" providerId="AD" clId="Web-{2E8D7F9F-807D-55A2-600E-8CA9A95E4931}" dt="2024-12-18T22:06:12.341" v="9" actId="20577"/>
          <ac:spMkLst>
            <pc:docMk/>
            <pc:sldMk cId="3766649698" sldId="281"/>
            <ac:spMk id="2" creationId="{4F69D15E-F672-DB27-43FF-79D20472B91E}"/>
          </ac:spMkLst>
        </pc:spChg>
        <pc:picChg chg="add">
          <ac:chgData name="Matthieu Doat" userId="S::matthieu.doat@student.uclouvain.be::c912da4c-978d-49b7-8905-4e238f3eb07b" providerId="AD" clId="Web-{2E8D7F9F-807D-55A2-600E-8CA9A95E4931}" dt="2024-12-18T22:09:07.097" v="22"/>
          <ac:picMkLst>
            <pc:docMk/>
            <pc:sldMk cId="3766649698" sldId="281"/>
            <ac:picMk id="4" creationId="{F3F0542B-1EF9-EF44-ED42-0FB7194249BA}"/>
          </ac:picMkLst>
        </pc:picChg>
      </pc:sldChg>
      <pc:sldChg chg="ord">
        <pc:chgData name="Matthieu Doat" userId="S::matthieu.doat@student.uclouvain.be::c912da4c-978d-49b7-8905-4e238f3eb07b" providerId="AD" clId="Web-{2E8D7F9F-807D-55A2-600E-8CA9A95E4931}" dt="2024-12-18T22:06:34.998" v="17"/>
        <pc:sldMkLst>
          <pc:docMk/>
          <pc:sldMk cId="1236750131" sldId="282"/>
        </pc:sldMkLst>
      </pc:sldChg>
      <pc:sldChg chg="ord">
        <pc:chgData name="Matthieu Doat" userId="S::matthieu.doat@student.uclouvain.be::c912da4c-978d-49b7-8905-4e238f3eb07b" providerId="AD" clId="Web-{2E8D7F9F-807D-55A2-600E-8CA9A95E4931}" dt="2024-12-18T22:06:34.998" v="16"/>
        <pc:sldMkLst>
          <pc:docMk/>
          <pc:sldMk cId="177432999" sldId="283"/>
        </pc:sldMkLst>
      </pc:sldChg>
      <pc:sldChg chg="ord">
        <pc:chgData name="Matthieu Doat" userId="S::matthieu.doat@student.uclouvain.be::c912da4c-978d-49b7-8905-4e238f3eb07b" providerId="AD" clId="Web-{2E8D7F9F-807D-55A2-600E-8CA9A95E4931}" dt="2024-12-18T22:06:34.998" v="14"/>
        <pc:sldMkLst>
          <pc:docMk/>
          <pc:sldMk cId="3491471962" sldId="284"/>
        </pc:sldMkLst>
      </pc:sldChg>
      <pc:sldChg chg="ord">
        <pc:chgData name="Matthieu Doat" userId="S::matthieu.doat@student.uclouvain.be::c912da4c-978d-49b7-8905-4e238f3eb07b" providerId="AD" clId="Web-{2E8D7F9F-807D-55A2-600E-8CA9A95E4931}" dt="2024-12-18T22:06:34.998" v="12"/>
        <pc:sldMkLst>
          <pc:docMk/>
          <pc:sldMk cId="2937464826" sldId="285"/>
        </pc:sldMkLst>
      </pc:sldChg>
      <pc:sldChg chg="ord">
        <pc:chgData name="Matthieu Doat" userId="S::matthieu.doat@student.uclouvain.be::c912da4c-978d-49b7-8905-4e238f3eb07b" providerId="AD" clId="Web-{2E8D7F9F-807D-55A2-600E-8CA9A95E4931}" dt="2024-12-18T22:06:34.998" v="11"/>
        <pc:sldMkLst>
          <pc:docMk/>
          <pc:sldMk cId="1143008108" sldId="286"/>
        </pc:sldMkLst>
      </pc:sldChg>
      <pc:sldChg chg="ord">
        <pc:chgData name="Matthieu Doat" userId="S::matthieu.doat@student.uclouvain.be::c912da4c-978d-49b7-8905-4e238f3eb07b" providerId="AD" clId="Web-{2E8D7F9F-807D-55A2-600E-8CA9A95E4931}" dt="2024-12-18T22:06:34.998" v="10"/>
        <pc:sldMkLst>
          <pc:docMk/>
          <pc:sldMk cId="4272567297" sldId="287"/>
        </pc:sldMkLst>
      </pc:sldChg>
      <pc:sldChg chg="delSp modSp add replId">
        <pc:chgData name="Matthieu Doat" userId="S::matthieu.doat@student.uclouvain.be::c912da4c-978d-49b7-8905-4e238f3eb07b" providerId="AD" clId="Web-{2E8D7F9F-807D-55A2-600E-8CA9A95E4931}" dt="2024-12-18T22:09:01.144" v="21"/>
        <pc:sldMkLst>
          <pc:docMk/>
          <pc:sldMk cId="1035041486" sldId="288"/>
        </pc:sldMkLst>
        <pc:picChg chg="mod">
          <ac:chgData name="Matthieu Doat" userId="S::matthieu.doat@student.uclouvain.be::c912da4c-978d-49b7-8905-4e238f3eb07b" providerId="AD" clId="Web-{2E8D7F9F-807D-55A2-600E-8CA9A95E4931}" dt="2024-12-18T22:08:43.347" v="20" actId="1076"/>
          <ac:picMkLst>
            <pc:docMk/>
            <pc:sldMk cId="1035041486" sldId="288"/>
            <ac:picMk id="5" creationId="{A10EF892-25B0-1952-F0F3-B59BB2CB237B}"/>
          </ac:picMkLst>
        </pc:picChg>
        <pc:picChg chg="del">
          <ac:chgData name="Matthieu Doat" userId="S::matthieu.doat@student.uclouvain.be::c912da4c-978d-49b7-8905-4e238f3eb07b" providerId="AD" clId="Web-{2E8D7F9F-807D-55A2-600E-8CA9A95E4931}" dt="2024-12-18T22:09:01.144" v="21"/>
          <ac:picMkLst>
            <pc:docMk/>
            <pc:sldMk cId="1035041486" sldId="288"/>
            <ac:picMk id="6" creationId="{55271BE9-072E-349C-BA39-61CE33476509}"/>
          </ac:picMkLst>
        </pc:picChg>
      </pc:sldChg>
    </pc:docChg>
  </pc:docChgLst>
  <pc:docChgLst>
    <pc:chgData name="Pablo Ferreras Alloin" userId="S::pablo.ferreras@student.uclouvain.be::65d18763-c59b-4b8b-b229-b65db81a3667" providerId="AD" clId="Web-{BFC6AF4C-095E-EB52-6645-109B8D11771F}"/>
    <pc:docChg chg="addSld delSld modSld">
      <pc:chgData name="Pablo Ferreras Alloin" userId="S::pablo.ferreras@student.uclouvain.be::65d18763-c59b-4b8b-b229-b65db81a3667" providerId="AD" clId="Web-{BFC6AF4C-095E-EB52-6645-109B8D11771F}" dt="2024-12-18T21:51:59.177" v="82" actId="1076"/>
      <pc:docMkLst>
        <pc:docMk/>
      </pc:docMkLst>
      <pc:sldChg chg="add">
        <pc:chgData name="Pablo Ferreras Alloin" userId="S::pablo.ferreras@student.uclouvain.be::65d18763-c59b-4b8b-b229-b65db81a3667" providerId="AD" clId="Web-{BFC6AF4C-095E-EB52-6645-109B8D11771F}" dt="2024-12-18T20:36:59.118" v="1"/>
        <pc:sldMkLst>
          <pc:docMk/>
          <pc:sldMk cId="3200788523" sldId="257"/>
        </pc:sldMkLst>
      </pc:sldChg>
      <pc:sldChg chg="add">
        <pc:chgData name="Pablo Ferreras Alloin" userId="S::pablo.ferreras@student.uclouvain.be::65d18763-c59b-4b8b-b229-b65db81a3667" providerId="AD" clId="Web-{BFC6AF4C-095E-EB52-6645-109B8D11771F}" dt="2024-12-18T20:39:01.982" v="52"/>
        <pc:sldMkLst>
          <pc:docMk/>
          <pc:sldMk cId="4281361966" sldId="259"/>
        </pc:sldMkLst>
      </pc:sldChg>
      <pc:sldChg chg="addSp delSp modSp add">
        <pc:chgData name="Pablo Ferreras Alloin" userId="S::pablo.ferreras@student.uclouvain.be::65d18763-c59b-4b8b-b229-b65db81a3667" providerId="AD" clId="Web-{BFC6AF4C-095E-EB52-6645-109B8D11771F}" dt="2024-12-18T21:51:59.177" v="82" actId="1076"/>
        <pc:sldMkLst>
          <pc:docMk/>
          <pc:sldMk cId="2805481135" sldId="260"/>
        </pc:sldMkLst>
        <pc:spChg chg="del mod">
          <ac:chgData name="Pablo Ferreras Alloin" userId="S::pablo.ferreras@student.uclouvain.be::65d18763-c59b-4b8b-b229-b65db81a3667" providerId="AD" clId="Web-{BFC6AF4C-095E-EB52-6645-109B8D11771F}" dt="2024-12-18T21:51:17.613" v="78"/>
          <ac:spMkLst>
            <pc:docMk/>
            <pc:sldMk cId="2805481135" sldId="260"/>
            <ac:spMk id="6" creationId="{3C5F4103-B6C5-A704-F8AA-966554901C93}"/>
          </ac:spMkLst>
        </pc:spChg>
        <pc:spChg chg="add del mod">
          <ac:chgData name="Pablo Ferreras Alloin" userId="S::pablo.ferreras@student.uclouvain.be::65d18763-c59b-4b8b-b229-b65db81a3667" providerId="AD" clId="Web-{BFC6AF4C-095E-EB52-6645-109B8D11771F}" dt="2024-12-18T21:51:34.723" v="79"/>
          <ac:spMkLst>
            <pc:docMk/>
            <pc:sldMk cId="2805481135" sldId="260"/>
            <ac:spMk id="13" creationId="{0CF9AD0B-9CA0-5F18-E7A2-32C64C57A387}"/>
          </ac:spMkLst>
        </pc:spChg>
        <pc:picChg chg="add mod ord">
          <ac:chgData name="Pablo Ferreras Alloin" userId="S::pablo.ferreras@student.uclouvain.be::65d18763-c59b-4b8b-b229-b65db81a3667" providerId="AD" clId="Web-{BFC6AF4C-095E-EB52-6645-109B8D11771F}" dt="2024-12-18T21:51:59.177" v="82" actId="1076"/>
          <ac:picMkLst>
            <pc:docMk/>
            <pc:sldMk cId="2805481135" sldId="260"/>
            <ac:picMk id="14" creationId="{C2812B03-9736-C053-2349-249DBD37EC8E}"/>
          </ac:picMkLst>
        </pc:picChg>
        <pc:inkChg chg="add del">
          <ac:chgData name="Pablo Ferreras Alloin" userId="S::pablo.ferreras@student.uclouvain.be::65d18763-c59b-4b8b-b229-b65db81a3667" providerId="AD" clId="Web-{BFC6AF4C-095E-EB52-6645-109B8D11771F}" dt="2024-12-18T21:51:01.625" v="77"/>
          <ac:inkMkLst>
            <pc:docMk/>
            <pc:sldMk cId="2805481135" sldId="260"/>
            <ac:inkMk id="3" creationId="{5FEB3E81-8264-1F3C-E66F-02AC15485000}"/>
          </ac:inkMkLst>
        </pc:inkChg>
        <pc:inkChg chg="add del">
          <ac:chgData name="Pablo Ferreras Alloin" userId="S::pablo.ferreras@student.uclouvain.be::65d18763-c59b-4b8b-b229-b65db81a3667" providerId="AD" clId="Web-{BFC6AF4C-095E-EB52-6645-109B8D11771F}" dt="2024-12-18T21:50:58.703" v="76"/>
          <ac:inkMkLst>
            <pc:docMk/>
            <pc:sldMk cId="2805481135" sldId="260"/>
            <ac:inkMk id="4" creationId="{ABE36CCF-A55D-1589-AE67-A5FBFA1BC9A3}"/>
          </ac:inkMkLst>
        </pc:inkChg>
        <pc:inkChg chg="add del">
          <ac:chgData name="Pablo Ferreras Alloin" userId="S::pablo.ferreras@student.uclouvain.be::65d18763-c59b-4b8b-b229-b65db81a3667" providerId="AD" clId="Web-{BFC6AF4C-095E-EB52-6645-109B8D11771F}" dt="2024-12-18T21:50:37.828" v="71"/>
          <ac:inkMkLst>
            <pc:docMk/>
            <pc:sldMk cId="2805481135" sldId="260"/>
            <ac:inkMk id="5" creationId="{2DD28E91-400A-5574-58CF-49FCD9483B4D}"/>
          </ac:inkMkLst>
        </pc:inkChg>
        <pc:inkChg chg="add del">
          <ac:chgData name="Pablo Ferreras Alloin" userId="S::pablo.ferreras@student.uclouvain.be::65d18763-c59b-4b8b-b229-b65db81a3667" providerId="AD" clId="Web-{BFC6AF4C-095E-EB52-6645-109B8D11771F}" dt="2024-12-18T21:50:45.984" v="73"/>
          <ac:inkMkLst>
            <pc:docMk/>
            <pc:sldMk cId="2805481135" sldId="260"/>
            <ac:inkMk id="10" creationId="{0D52270A-8A96-702A-5B58-224AF4F7B561}"/>
          </ac:inkMkLst>
        </pc:inkChg>
      </pc:sldChg>
      <pc:sldChg chg="new add del">
        <pc:chgData name="Pablo Ferreras Alloin" userId="S::pablo.ferreras@student.uclouvain.be::65d18763-c59b-4b8b-b229-b65db81a3667" providerId="AD" clId="Web-{BFC6AF4C-095E-EB52-6645-109B8D11771F}" dt="2024-12-18T20:37:14.244" v="4"/>
        <pc:sldMkLst>
          <pc:docMk/>
          <pc:sldMk cId="2700109930" sldId="271"/>
        </pc:sldMkLst>
      </pc:sldChg>
      <pc:sldChg chg="del">
        <pc:chgData name="Pablo Ferreras Alloin" userId="S::pablo.ferreras@student.uclouvain.be::65d18763-c59b-4b8b-b229-b65db81a3667" providerId="AD" clId="Web-{BFC6AF4C-095E-EB52-6645-109B8D11771F}" dt="2024-12-18T20:39:09.201" v="53"/>
        <pc:sldMkLst>
          <pc:docMk/>
          <pc:sldMk cId="547322270" sldId="272"/>
        </pc:sldMkLst>
      </pc:sldChg>
      <pc:sldChg chg="modSp">
        <pc:chgData name="Pablo Ferreras Alloin" userId="S::pablo.ferreras@student.uclouvain.be::65d18763-c59b-4b8b-b229-b65db81a3667" providerId="AD" clId="Web-{BFC6AF4C-095E-EB52-6645-109B8D11771F}" dt="2024-12-18T20:38:14.558" v="45" actId="20577"/>
        <pc:sldMkLst>
          <pc:docMk/>
          <pc:sldMk cId="547322270" sldId="273"/>
        </pc:sldMkLst>
        <pc:spChg chg="mod">
          <ac:chgData name="Pablo Ferreras Alloin" userId="S::pablo.ferreras@student.uclouvain.be::65d18763-c59b-4b8b-b229-b65db81a3667" providerId="AD" clId="Web-{BFC6AF4C-095E-EB52-6645-109B8D11771F}" dt="2024-12-18T20:38:14.558" v="45" actId="20577"/>
          <ac:spMkLst>
            <pc:docMk/>
            <pc:sldMk cId="547322270" sldId="273"/>
            <ac:spMk id="2" creationId="{2D76981B-F2AD-45CD-AAD5-2FF14349358D}"/>
          </ac:spMkLst>
        </pc:spChg>
      </pc:sldChg>
      <pc:sldChg chg="add del">
        <pc:chgData name="Pablo Ferreras Alloin" userId="S::pablo.ferreras@student.uclouvain.be::65d18763-c59b-4b8b-b229-b65db81a3667" providerId="AD" clId="Web-{BFC6AF4C-095E-EB52-6645-109B8D11771F}" dt="2024-12-18T20:39:15.544" v="54"/>
        <pc:sldMkLst>
          <pc:docMk/>
          <pc:sldMk cId="3205909497" sldId="274"/>
        </pc:sldMkLst>
      </pc:sldChg>
      <pc:sldChg chg="addSp delSp add">
        <pc:chgData name="Pablo Ferreras Alloin" userId="S::pablo.ferreras@student.uclouvain.be::65d18763-c59b-4b8b-b229-b65db81a3667" providerId="AD" clId="Web-{BFC6AF4C-095E-EB52-6645-109B8D11771F}" dt="2024-12-18T21:28:12.544" v="67"/>
        <pc:sldMkLst>
          <pc:docMk/>
          <pc:sldMk cId="1319518063" sldId="275"/>
        </pc:sldMkLst>
        <pc:inkChg chg="add del">
          <ac:chgData name="Pablo Ferreras Alloin" userId="S::pablo.ferreras@student.uclouvain.be::65d18763-c59b-4b8b-b229-b65db81a3667" providerId="AD" clId="Web-{BFC6AF4C-095E-EB52-6645-109B8D11771F}" dt="2024-12-18T21:27:05.823" v="56"/>
          <ac:inkMkLst>
            <pc:docMk/>
            <pc:sldMk cId="1319518063" sldId="275"/>
            <ac:inkMk id="3" creationId="{2847401D-FA0A-DE7E-8C94-47086BA8B4A5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7:08.089" v="57"/>
          <ac:inkMkLst>
            <pc:docMk/>
            <pc:sldMk cId="1319518063" sldId="275"/>
            <ac:inkMk id="4" creationId="{2364A2C4-374C-DD27-21EB-2799D511BB7C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7:33.621" v="58"/>
          <ac:inkMkLst>
            <pc:docMk/>
            <pc:sldMk cId="1319518063" sldId="275"/>
            <ac:inkMk id="7" creationId="{8EDE9216-969E-3042-44C0-E94D13595BD4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7:38.043" v="59"/>
          <ac:inkMkLst>
            <pc:docMk/>
            <pc:sldMk cId="1319518063" sldId="275"/>
            <ac:inkMk id="8" creationId="{23263273-D250-D00E-9142-49F47C4E3D5E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7:40.215" v="60"/>
          <ac:inkMkLst>
            <pc:docMk/>
            <pc:sldMk cId="1319518063" sldId="275"/>
            <ac:inkMk id="9" creationId="{7A588F2A-ED1B-F000-E2B6-89002D7796B5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7:45.028" v="61"/>
          <ac:inkMkLst>
            <pc:docMk/>
            <pc:sldMk cId="1319518063" sldId="275"/>
            <ac:inkMk id="10" creationId="{18D1C9EB-E17A-22AF-CC20-C36DCBC58112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7:54.747" v="62"/>
          <ac:inkMkLst>
            <pc:docMk/>
            <pc:sldMk cId="1319518063" sldId="275"/>
            <ac:inkMk id="11" creationId="{150560C2-28FE-BB16-90F1-D7D969A20503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7:57.403" v="63"/>
          <ac:inkMkLst>
            <pc:docMk/>
            <pc:sldMk cId="1319518063" sldId="275"/>
            <ac:inkMk id="12" creationId="{EDF94D39-9246-1CB4-1EFA-65960A51B7C8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8:06.325" v="64"/>
          <ac:inkMkLst>
            <pc:docMk/>
            <pc:sldMk cId="1319518063" sldId="275"/>
            <ac:inkMk id="13" creationId="{6718B29E-E783-0472-422C-0D9797270BFE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8:10.075" v="65"/>
          <ac:inkMkLst>
            <pc:docMk/>
            <pc:sldMk cId="1319518063" sldId="275"/>
            <ac:inkMk id="14" creationId="{D4B26F78-3DF1-8D04-6F9F-3DE832AE971A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8:10.091" v="66"/>
          <ac:inkMkLst>
            <pc:docMk/>
            <pc:sldMk cId="1319518063" sldId="275"/>
            <ac:inkMk id="15" creationId="{6BD4B608-D43C-4827-0E15-6076EC4BC197}"/>
          </ac:inkMkLst>
        </pc:inkChg>
        <pc:inkChg chg="add">
          <ac:chgData name="Pablo Ferreras Alloin" userId="S::pablo.ferreras@student.uclouvain.be::65d18763-c59b-4b8b-b229-b65db81a3667" providerId="AD" clId="Web-{BFC6AF4C-095E-EB52-6645-109B8D11771F}" dt="2024-12-18T21:28:12.544" v="67"/>
          <ac:inkMkLst>
            <pc:docMk/>
            <pc:sldMk cId="1319518063" sldId="275"/>
            <ac:inkMk id="16" creationId="{F16AF849-477B-1B38-6F18-FF8B4DC967EA}"/>
          </ac:inkMkLst>
        </pc:inkChg>
      </pc:sldChg>
      <pc:sldChg chg="add">
        <pc:chgData name="Pablo Ferreras Alloin" userId="S::pablo.ferreras@student.uclouvain.be::65d18763-c59b-4b8b-b229-b65db81a3667" providerId="AD" clId="Web-{BFC6AF4C-095E-EB52-6645-109B8D11771F}" dt="2024-12-18T20:38:21.168" v="46"/>
        <pc:sldMkLst>
          <pc:docMk/>
          <pc:sldMk cId="2627948662" sldId="276"/>
        </pc:sldMkLst>
      </pc:sldChg>
      <pc:sldChg chg="add">
        <pc:chgData name="Pablo Ferreras Alloin" userId="S::pablo.ferreras@student.uclouvain.be::65d18763-c59b-4b8b-b229-b65db81a3667" providerId="AD" clId="Web-{BFC6AF4C-095E-EB52-6645-109B8D11771F}" dt="2024-12-18T20:38:32.668" v="48"/>
        <pc:sldMkLst>
          <pc:docMk/>
          <pc:sldMk cId="3029391813" sldId="277"/>
        </pc:sldMkLst>
      </pc:sldChg>
      <pc:sldChg chg="add">
        <pc:chgData name="Pablo Ferreras Alloin" userId="S::pablo.ferreras@student.uclouvain.be::65d18763-c59b-4b8b-b229-b65db81a3667" providerId="AD" clId="Web-{BFC6AF4C-095E-EB52-6645-109B8D11771F}" dt="2024-12-18T20:38:41.512" v="49"/>
        <pc:sldMkLst>
          <pc:docMk/>
          <pc:sldMk cId="2919260905" sldId="278"/>
        </pc:sldMkLst>
      </pc:sldChg>
      <pc:sldChg chg="add">
        <pc:chgData name="Pablo Ferreras Alloin" userId="S::pablo.ferreras@student.uclouvain.be::65d18763-c59b-4b8b-b229-b65db81a3667" providerId="AD" clId="Web-{BFC6AF4C-095E-EB52-6645-109B8D11771F}" dt="2024-12-18T20:38:52.778" v="50"/>
        <pc:sldMkLst>
          <pc:docMk/>
          <pc:sldMk cId="2337995078" sldId="279"/>
        </pc:sldMkLst>
      </pc:sldChg>
      <pc:sldChg chg="add">
        <pc:chgData name="Pablo Ferreras Alloin" userId="S::pablo.ferreras@student.uclouvain.be::65d18763-c59b-4b8b-b229-b65db81a3667" providerId="AD" clId="Web-{BFC6AF4C-095E-EB52-6645-109B8D11771F}" dt="2024-12-18T20:38:57.731" v="51"/>
        <pc:sldMkLst>
          <pc:docMk/>
          <pc:sldMk cId="1661990693" sldId="280"/>
        </pc:sldMkLst>
      </pc:sldChg>
    </pc:docChg>
  </pc:docChgLst>
  <pc:docChgLst>
    <pc:chgData name="Matthieu Doat" userId="S::matthieu.doat@student.uclouvain.be::c912da4c-978d-49b7-8905-4e238f3eb07b" providerId="AD" clId="Web-{31FA0DE5-52DA-A9B8-FE44-988A1C25C8DB}"/>
    <pc:docChg chg="addSld">
      <pc:chgData name="Matthieu Doat" userId="S::matthieu.doat@student.uclouvain.be::c912da4c-978d-49b7-8905-4e238f3eb07b" providerId="AD" clId="Web-{31FA0DE5-52DA-A9B8-FE44-988A1C25C8DB}" dt="2024-12-18T22:04:59.146" v="8"/>
      <pc:docMkLst>
        <pc:docMk/>
      </pc:docMkLst>
      <pc:sldChg chg="add">
        <pc:chgData name="Matthieu Doat" userId="S::matthieu.doat@student.uclouvain.be::c912da4c-978d-49b7-8905-4e238f3eb07b" providerId="AD" clId="Web-{31FA0DE5-52DA-A9B8-FE44-988A1C25C8DB}" dt="2024-12-18T22:04:59.115" v="3"/>
        <pc:sldMkLst>
          <pc:docMk/>
          <pc:sldMk cId="3772418041" sldId="261"/>
        </pc:sldMkLst>
      </pc:sldChg>
      <pc:sldChg chg="add">
        <pc:chgData name="Matthieu Doat" userId="S::matthieu.doat@student.uclouvain.be::c912da4c-978d-49b7-8905-4e238f3eb07b" providerId="AD" clId="Web-{31FA0DE5-52DA-A9B8-FE44-988A1C25C8DB}" dt="2024-12-18T22:04:59.130" v="5"/>
        <pc:sldMkLst>
          <pc:docMk/>
          <pc:sldMk cId="2015858455" sldId="262"/>
        </pc:sldMkLst>
      </pc:sldChg>
      <pc:sldChg chg="add">
        <pc:chgData name="Matthieu Doat" userId="S::matthieu.doat@student.uclouvain.be::c912da4c-978d-49b7-8905-4e238f3eb07b" providerId="AD" clId="Web-{31FA0DE5-52DA-A9B8-FE44-988A1C25C8DB}" dt="2024-12-18T22:04:59.099" v="0"/>
        <pc:sldMkLst>
          <pc:docMk/>
          <pc:sldMk cId="3766649698" sldId="281"/>
        </pc:sldMkLst>
      </pc:sldChg>
      <pc:sldChg chg="add">
        <pc:chgData name="Matthieu Doat" userId="S::matthieu.doat@student.uclouvain.be::c912da4c-978d-49b7-8905-4e238f3eb07b" providerId="AD" clId="Web-{31FA0DE5-52DA-A9B8-FE44-988A1C25C8DB}" dt="2024-12-18T22:04:59.099" v="1"/>
        <pc:sldMkLst>
          <pc:docMk/>
          <pc:sldMk cId="1236750131" sldId="282"/>
        </pc:sldMkLst>
      </pc:sldChg>
      <pc:sldChg chg="add">
        <pc:chgData name="Matthieu Doat" userId="S::matthieu.doat@student.uclouvain.be::c912da4c-978d-49b7-8905-4e238f3eb07b" providerId="AD" clId="Web-{31FA0DE5-52DA-A9B8-FE44-988A1C25C8DB}" dt="2024-12-18T22:04:59.115" v="2"/>
        <pc:sldMkLst>
          <pc:docMk/>
          <pc:sldMk cId="177432999" sldId="283"/>
        </pc:sldMkLst>
      </pc:sldChg>
      <pc:sldChg chg="add">
        <pc:chgData name="Matthieu Doat" userId="S::matthieu.doat@student.uclouvain.be::c912da4c-978d-49b7-8905-4e238f3eb07b" providerId="AD" clId="Web-{31FA0DE5-52DA-A9B8-FE44-988A1C25C8DB}" dt="2024-12-18T22:04:59.115" v="4"/>
        <pc:sldMkLst>
          <pc:docMk/>
          <pc:sldMk cId="3491471962" sldId="284"/>
        </pc:sldMkLst>
      </pc:sldChg>
      <pc:sldChg chg="add">
        <pc:chgData name="Matthieu Doat" userId="S::matthieu.doat@student.uclouvain.be::c912da4c-978d-49b7-8905-4e238f3eb07b" providerId="AD" clId="Web-{31FA0DE5-52DA-A9B8-FE44-988A1C25C8DB}" dt="2024-12-18T22:04:59.130" v="6"/>
        <pc:sldMkLst>
          <pc:docMk/>
          <pc:sldMk cId="2937464826" sldId="285"/>
        </pc:sldMkLst>
      </pc:sldChg>
      <pc:sldChg chg="add">
        <pc:chgData name="Matthieu Doat" userId="S::matthieu.doat@student.uclouvain.be::c912da4c-978d-49b7-8905-4e238f3eb07b" providerId="AD" clId="Web-{31FA0DE5-52DA-A9B8-FE44-988A1C25C8DB}" dt="2024-12-18T22:04:59.146" v="7"/>
        <pc:sldMkLst>
          <pc:docMk/>
          <pc:sldMk cId="1143008108" sldId="286"/>
        </pc:sldMkLst>
      </pc:sldChg>
      <pc:sldChg chg="add">
        <pc:chgData name="Matthieu Doat" userId="S::matthieu.doat@student.uclouvain.be::c912da4c-978d-49b7-8905-4e238f3eb07b" providerId="AD" clId="Web-{31FA0DE5-52DA-A9B8-FE44-988A1C25C8DB}" dt="2024-12-18T22:04:59.146" v="8"/>
        <pc:sldMkLst>
          <pc:docMk/>
          <pc:sldMk cId="4272567297" sldId="287"/>
        </pc:sldMkLst>
      </pc:sldChg>
    </pc:docChg>
  </pc:docChgLst>
  <pc:docChgLst>
    <pc:chgData name="Gautier Carbonnelle" userId="900f7f83-5f6c-42d0-8113-f2729ee9eb23" providerId="ADAL" clId="{AC65B71B-2DFC-4CD1-99FA-C9A7127D6B35}"/>
    <pc:docChg chg="undo custSel addSld delSld modSld sldOrd">
      <pc:chgData name="Gautier Carbonnelle" userId="900f7f83-5f6c-42d0-8113-f2729ee9eb23" providerId="ADAL" clId="{AC65B71B-2DFC-4CD1-99FA-C9A7127D6B35}" dt="2024-12-18T20:41:31.546" v="341" actId="20577"/>
      <pc:docMkLst>
        <pc:docMk/>
      </pc:docMkLst>
      <pc:sldChg chg="addSp modSp">
        <pc:chgData name="Gautier Carbonnelle" userId="900f7f83-5f6c-42d0-8113-f2729ee9eb23" providerId="ADAL" clId="{AC65B71B-2DFC-4CD1-99FA-C9A7127D6B35}" dt="2024-12-18T20:39:31.561" v="329"/>
        <pc:sldMkLst>
          <pc:docMk/>
          <pc:sldMk cId="314135586" sldId="256"/>
        </pc:sldMkLst>
        <pc:picChg chg="add mod">
          <ac:chgData name="Gautier Carbonnelle" userId="900f7f83-5f6c-42d0-8113-f2729ee9eb23" providerId="ADAL" clId="{AC65B71B-2DFC-4CD1-99FA-C9A7127D6B35}" dt="2024-12-18T20:39:31.561" v="329"/>
          <ac:picMkLst>
            <pc:docMk/>
            <pc:sldMk cId="314135586" sldId="256"/>
            <ac:picMk id="4" creationId="{FC730F40-AE94-4CF8-A13D-DCB6AA3497A7}"/>
          </ac:picMkLst>
        </pc:picChg>
        <pc:picChg chg="mod">
          <ac:chgData name="Gautier Carbonnelle" userId="900f7f83-5f6c-42d0-8113-f2729ee9eb23" providerId="ADAL" clId="{AC65B71B-2DFC-4CD1-99FA-C9A7127D6B35}" dt="2024-12-18T18:47:47.089" v="0" actId="14826"/>
          <ac:picMkLst>
            <pc:docMk/>
            <pc:sldMk cId="314135586" sldId="256"/>
            <ac:picMk id="7" creationId="{3A23FC94-3AA5-47BB-880F-CD55DAFF1D6C}"/>
          </ac:picMkLst>
        </pc:picChg>
      </pc:sldChg>
      <pc:sldChg chg="addSp modSp mod">
        <pc:chgData name="Gautier Carbonnelle" userId="900f7f83-5f6c-42d0-8113-f2729ee9eb23" providerId="ADAL" clId="{AC65B71B-2DFC-4CD1-99FA-C9A7127D6B35}" dt="2024-12-18T20:39:29.764" v="328"/>
        <pc:sldMkLst>
          <pc:docMk/>
          <pc:sldMk cId="4017695185" sldId="258"/>
        </pc:sldMkLst>
        <pc:picChg chg="add mod">
          <ac:chgData name="Gautier Carbonnelle" userId="900f7f83-5f6c-42d0-8113-f2729ee9eb23" providerId="ADAL" clId="{AC65B71B-2DFC-4CD1-99FA-C9A7127D6B35}" dt="2024-12-18T20:39:29.764" v="328"/>
          <ac:picMkLst>
            <pc:docMk/>
            <pc:sldMk cId="4017695185" sldId="258"/>
            <ac:picMk id="5" creationId="{FEBDB0A9-4A3E-4342-927B-5543185EAF53}"/>
          </ac:picMkLst>
        </pc:picChg>
        <pc:picChg chg="mod">
          <ac:chgData name="Gautier Carbonnelle" userId="900f7f83-5f6c-42d0-8113-f2729ee9eb23" providerId="ADAL" clId="{AC65B71B-2DFC-4CD1-99FA-C9A7127D6B35}" dt="2024-12-18T20:34:02.926" v="285" actId="1038"/>
          <ac:picMkLst>
            <pc:docMk/>
            <pc:sldMk cId="4017695185" sldId="258"/>
            <ac:picMk id="13" creationId="{CB7628F5-7BA9-46BD-9BE2-2F4A48B60E58}"/>
          </ac:picMkLst>
        </pc:picChg>
        <pc:picChg chg="mod">
          <ac:chgData name="Gautier Carbonnelle" userId="900f7f83-5f6c-42d0-8113-f2729ee9eb23" providerId="ADAL" clId="{AC65B71B-2DFC-4CD1-99FA-C9A7127D6B35}" dt="2024-12-18T20:33:45.142" v="284" actId="14100"/>
          <ac:picMkLst>
            <pc:docMk/>
            <pc:sldMk cId="4017695185" sldId="258"/>
            <ac:picMk id="15" creationId="{E552AB53-A2E2-482F-B610-CBB224207581}"/>
          </ac:picMkLst>
        </pc:picChg>
      </pc:sldChg>
      <pc:sldChg chg="del">
        <pc:chgData name="Gautier Carbonnelle" userId="900f7f83-5f6c-42d0-8113-f2729ee9eb23" providerId="ADAL" clId="{AC65B71B-2DFC-4CD1-99FA-C9A7127D6B35}" dt="2024-12-18T18:53:16.675" v="1" actId="47"/>
        <pc:sldMkLst>
          <pc:docMk/>
          <pc:sldMk cId="2404414073" sldId="259"/>
        </pc:sldMkLst>
      </pc:sldChg>
      <pc:sldChg chg="del">
        <pc:chgData name="Gautier Carbonnelle" userId="900f7f83-5f6c-42d0-8113-f2729ee9eb23" providerId="ADAL" clId="{AC65B71B-2DFC-4CD1-99FA-C9A7127D6B35}" dt="2024-12-18T18:53:16.675" v="1" actId="47"/>
        <pc:sldMkLst>
          <pc:docMk/>
          <pc:sldMk cId="1539426469" sldId="260"/>
        </pc:sldMkLst>
      </pc:sldChg>
      <pc:sldChg chg="del">
        <pc:chgData name="Gautier Carbonnelle" userId="900f7f83-5f6c-42d0-8113-f2729ee9eb23" providerId="ADAL" clId="{AC65B71B-2DFC-4CD1-99FA-C9A7127D6B35}" dt="2024-12-18T18:53:16.675" v="1" actId="47"/>
        <pc:sldMkLst>
          <pc:docMk/>
          <pc:sldMk cId="992094718" sldId="261"/>
        </pc:sldMkLst>
      </pc:sldChg>
      <pc:sldChg chg="del">
        <pc:chgData name="Gautier Carbonnelle" userId="900f7f83-5f6c-42d0-8113-f2729ee9eb23" providerId="ADAL" clId="{AC65B71B-2DFC-4CD1-99FA-C9A7127D6B35}" dt="2024-12-18T18:53:16.675" v="1" actId="47"/>
        <pc:sldMkLst>
          <pc:docMk/>
          <pc:sldMk cId="883158164" sldId="262"/>
        </pc:sldMkLst>
      </pc:sldChg>
      <pc:sldChg chg="addSp delSp modSp mod">
        <pc:chgData name="Gautier Carbonnelle" userId="900f7f83-5f6c-42d0-8113-f2729ee9eb23" providerId="ADAL" clId="{AC65B71B-2DFC-4CD1-99FA-C9A7127D6B35}" dt="2024-12-18T20:39:27.244" v="327"/>
        <pc:sldMkLst>
          <pc:docMk/>
          <pc:sldMk cId="943364677" sldId="264"/>
        </pc:sldMkLst>
        <pc:spChg chg="add mod">
          <ac:chgData name="Gautier Carbonnelle" userId="900f7f83-5f6c-42d0-8113-f2729ee9eb23" providerId="ADAL" clId="{AC65B71B-2DFC-4CD1-99FA-C9A7127D6B35}" dt="2024-12-18T18:59:06.416" v="65" actId="1076"/>
          <ac:spMkLst>
            <pc:docMk/>
            <pc:sldMk cId="943364677" sldId="264"/>
            <ac:spMk id="2" creationId="{3127B9C5-B9FE-4112-9ADB-198C82181EA3}"/>
          </ac:spMkLst>
        </pc:spChg>
        <pc:spChg chg="add mod">
          <ac:chgData name="Gautier Carbonnelle" userId="900f7f83-5f6c-42d0-8113-f2729ee9eb23" providerId="ADAL" clId="{AC65B71B-2DFC-4CD1-99FA-C9A7127D6B35}" dt="2024-12-18T18:58:21.271" v="50" actId="1076"/>
          <ac:spMkLst>
            <pc:docMk/>
            <pc:sldMk cId="943364677" sldId="264"/>
            <ac:spMk id="9" creationId="{259BB7FE-6766-48C1-B36A-F47E50D204E5}"/>
          </ac:spMkLst>
        </pc:spChg>
        <pc:picChg chg="add del mod">
          <ac:chgData name="Gautier Carbonnelle" userId="900f7f83-5f6c-42d0-8113-f2729ee9eb23" providerId="ADAL" clId="{AC65B71B-2DFC-4CD1-99FA-C9A7127D6B35}" dt="2024-12-18T20:39:27.244" v="327"/>
          <ac:picMkLst>
            <pc:docMk/>
            <pc:sldMk cId="943364677" sldId="264"/>
            <ac:picMk id="10" creationId="{B7A01C48-DE31-4E82-88B2-0DA5DF882273}"/>
          </ac:picMkLst>
        </pc:picChg>
      </pc:sldChg>
      <pc:sldChg chg="addSp modSp mod">
        <pc:chgData name="Gautier Carbonnelle" userId="900f7f83-5f6c-42d0-8113-f2729ee9eb23" providerId="ADAL" clId="{AC65B71B-2DFC-4CD1-99FA-C9A7127D6B35}" dt="2024-12-18T20:39:21.230" v="325"/>
        <pc:sldMkLst>
          <pc:docMk/>
          <pc:sldMk cId="2516119885" sldId="265"/>
        </pc:sldMkLst>
        <pc:picChg chg="mod">
          <ac:chgData name="Gautier Carbonnelle" userId="900f7f83-5f6c-42d0-8113-f2729ee9eb23" providerId="ADAL" clId="{AC65B71B-2DFC-4CD1-99FA-C9A7127D6B35}" dt="2024-12-18T19:03:46.320" v="85" actId="1076"/>
          <ac:picMkLst>
            <pc:docMk/>
            <pc:sldMk cId="2516119885" sldId="265"/>
            <ac:picMk id="3" creationId="{3072FABC-57B7-4A29-892D-544E204AC07E}"/>
          </ac:picMkLst>
        </pc:picChg>
        <pc:picChg chg="add mod">
          <ac:chgData name="Gautier Carbonnelle" userId="900f7f83-5f6c-42d0-8113-f2729ee9eb23" providerId="ADAL" clId="{AC65B71B-2DFC-4CD1-99FA-C9A7127D6B35}" dt="2024-12-18T19:03:40.201" v="83" actId="1076"/>
          <ac:picMkLst>
            <pc:docMk/>
            <pc:sldMk cId="2516119885" sldId="265"/>
            <ac:picMk id="5" creationId="{8506856B-402D-4678-82E8-F6BFE18DF8CD}"/>
          </ac:picMkLst>
        </pc:picChg>
        <pc:picChg chg="add mod">
          <ac:chgData name="Gautier Carbonnelle" userId="900f7f83-5f6c-42d0-8113-f2729ee9eb23" providerId="ADAL" clId="{AC65B71B-2DFC-4CD1-99FA-C9A7127D6B35}" dt="2024-12-18T20:39:21.230" v="325"/>
          <ac:picMkLst>
            <pc:docMk/>
            <pc:sldMk cId="2516119885" sldId="265"/>
            <ac:picMk id="6" creationId="{C820434D-07EC-4006-8149-8CC3DC2E7A2E}"/>
          </ac:picMkLst>
        </pc:picChg>
      </pc:sldChg>
      <pc:sldChg chg="addSp modSp mod">
        <pc:chgData name="Gautier Carbonnelle" userId="900f7f83-5f6c-42d0-8113-f2729ee9eb23" providerId="ADAL" clId="{AC65B71B-2DFC-4CD1-99FA-C9A7127D6B35}" dt="2024-12-18T20:39:19.252" v="324"/>
        <pc:sldMkLst>
          <pc:docMk/>
          <pc:sldMk cId="2095050707" sldId="266"/>
        </pc:sldMkLst>
        <pc:spChg chg="mod">
          <ac:chgData name="Gautier Carbonnelle" userId="900f7f83-5f6c-42d0-8113-f2729ee9eb23" providerId="ADAL" clId="{AC65B71B-2DFC-4CD1-99FA-C9A7127D6B35}" dt="2024-12-18T18:59:51.172" v="66" actId="121"/>
          <ac:spMkLst>
            <pc:docMk/>
            <pc:sldMk cId="2095050707" sldId="266"/>
            <ac:spMk id="6" creationId="{822A462D-0FCB-4FB2-82D2-2AFD299C85E1}"/>
          </ac:spMkLst>
        </pc:spChg>
        <pc:picChg chg="mod">
          <ac:chgData name="Gautier Carbonnelle" userId="900f7f83-5f6c-42d0-8113-f2729ee9eb23" providerId="ADAL" clId="{AC65B71B-2DFC-4CD1-99FA-C9A7127D6B35}" dt="2024-12-18T18:59:57.745" v="67" actId="14100"/>
          <ac:picMkLst>
            <pc:docMk/>
            <pc:sldMk cId="2095050707" sldId="266"/>
            <ac:picMk id="5" creationId="{5BE5AD06-682E-473A-9AFD-7971EF310E0E}"/>
          </ac:picMkLst>
        </pc:picChg>
        <pc:picChg chg="add mod">
          <ac:chgData name="Gautier Carbonnelle" userId="900f7f83-5f6c-42d0-8113-f2729ee9eb23" providerId="ADAL" clId="{AC65B71B-2DFC-4CD1-99FA-C9A7127D6B35}" dt="2024-12-18T20:39:19.252" v="324"/>
          <ac:picMkLst>
            <pc:docMk/>
            <pc:sldMk cId="2095050707" sldId="266"/>
            <ac:picMk id="7" creationId="{8D8B69A5-1ADA-4571-B5B5-72FB3BE01B71}"/>
          </ac:picMkLst>
        </pc:picChg>
      </pc:sldChg>
      <pc:sldChg chg="addSp modSp mod">
        <pc:chgData name="Gautier Carbonnelle" userId="900f7f83-5f6c-42d0-8113-f2729ee9eb23" providerId="ADAL" clId="{AC65B71B-2DFC-4CD1-99FA-C9A7127D6B35}" dt="2024-12-18T20:39:13.764" v="323"/>
        <pc:sldMkLst>
          <pc:docMk/>
          <pc:sldMk cId="2805654780" sldId="267"/>
        </pc:sldMkLst>
        <pc:spChg chg="mod">
          <ac:chgData name="Gautier Carbonnelle" userId="900f7f83-5f6c-42d0-8113-f2729ee9eb23" providerId="ADAL" clId="{AC65B71B-2DFC-4CD1-99FA-C9A7127D6B35}" dt="2024-12-18T19:00:05.525" v="68" actId="121"/>
          <ac:spMkLst>
            <pc:docMk/>
            <pc:sldMk cId="2805654780" sldId="267"/>
            <ac:spMk id="6" creationId="{822A462D-0FCB-4FB2-82D2-2AFD299C85E1}"/>
          </ac:spMkLst>
        </pc:spChg>
        <pc:picChg chg="mod">
          <ac:chgData name="Gautier Carbonnelle" userId="900f7f83-5f6c-42d0-8113-f2729ee9eb23" providerId="ADAL" clId="{AC65B71B-2DFC-4CD1-99FA-C9A7127D6B35}" dt="2024-12-18T19:00:09.633" v="69" actId="14100"/>
          <ac:picMkLst>
            <pc:docMk/>
            <pc:sldMk cId="2805654780" sldId="267"/>
            <ac:picMk id="5" creationId="{5BE5AD06-682E-473A-9AFD-7971EF310E0E}"/>
          </ac:picMkLst>
        </pc:picChg>
        <pc:picChg chg="add mod">
          <ac:chgData name="Gautier Carbonnelle" userId="900f7f83-5f6c-42d0-8113-f2729ee9eb23" providerId="ADAL" clId="{AC65B71B-2DFC-4CD1-99FA-C9A7127D6B35}" dt="2024-12-18T20:39:13.764" v="323"/>
          <ac:picMkLst>
            <pc:docMk/>
            <pc:sldMk cId="2805654780" sldId="267"/>
            <ac:picMk id="8" creationId="{8C59F51D-F773-40FA-9508-10ED7971C057}"/>
          </ac:picMkLst>
        </pc:picChg>
      </pc:sldChg>
      <pc:sldChg chg="new del">
        <pc:chgData name="Gautier Carbonnelle" userId="900f7f83-5f6c-42d0-8113-f2729ee9eb23" providerId="ADAL" clId="{AC65B71B-2DFC-4CD1-99FA-C9A7127D6B35}" dt="2024-12-18T20:08:31.624" v="87" actId="47"/>
        <pc:sldMkLst>
          <pc:docMk/>
          <pc:sldMk cId="1083162253" sldId="268"/>
        </pc:sldMkLst>
      </pc:sldChg>
      <pc:sldChg chg="addSp delSp modSp new mod ord">
        <pc:chgData name="Gautier Carbonnelle" userId="900f7f83-5f6c-42d0-8113-f2729ee9eb23" providerId="ADAL" clId="{AC65B71B-2DFC-4CD1-99FA-C9A7127D6B35}" dt="2024-12-18T20:39:34.768" v="331"/>
        <pc:sldMkLst>
          <pc:docMk/>
          <pc:sldMk cId="1965982497" sldId="268"/>
        </pc:sldMkLst>
        <pc:spChg chg="del">
          <ac:chgData name="Gautier Carbonnelle" userId="900f7f83-5f6c-42d0-8113-f2729ee9eb23" providerId="ADAL" clId="{AC65B71B-2DFC-4CD1-99FA-C9A7127D6B35}" dt="2024-12-18T20:08:42.901" v="91" actId="478"/>
          <ac:spMkLst>
            <pc:docMk/>
            <pc:sldMk cId="1965982497" sldId="268"/>
            <ac:spMk id="2" creationId="{5C24057D-3E44-402C-B81D-C771CD7844A6}"/>
          </ac:spMkLst>
        </pc:spChg>
        <pc:spChg chg="del">
          <ac:chgData name="Gautier Carbonnelle" userId="900f7f83-5f6c-42d0-8113-f2729ee9eb23" providerId="ADAL" clId="{AC65B71B-2DFC-4CD1-99FA-C9A7127D6B35}" dt="2024-12-18T20:08:42.901" v="91" actId="478"/>
          <ac:spMkLst>
            <pc:docMk/>
            <pc:sldMk cId="1965982497" sldId="268"/>
            <ac:spMk id="3" creationId="{99BC0DD1-369D-430D-8147-25A060E6B442}"/>
          </ac:spMkLst>
        </pc:spChg>
        <pc:spChg chg="add mod">
          <ac:chgData name="Gautier Carbonnelle" userId="900f7f83-5f6c-42d0-8113-f2729ee9eb23" providerId="ADAL" clId="{AC65B71B-2DFC-4CD1-99FA-C9A7127D6B35}" dt="2024-12-18T20:10:16.666" v="150" actId="20577"/>
          <ac:spMkLst>
            <pc:docMk/>
            <pc:sldMk cId="1965982497" sldId="268"/>
            <ac:spMk id="8" creationId="{E4A0F8CE-6ED8-41D8-B340-305327D35733}"/>
          </ac:spMkLst>
        </pc:spChg>
        <pc:picChg chg="add mod">
          <ac:chgData name="Gautier Carbonnelle" userId="900f7f83-5f6c-42d0-8113-f2729ee9eb23" providerId="ADAL" clId="{AC65B71B-2DFC-4CD1-99FA-C9A7127D6B35}" dt="2024-12-18T20:12:09.574" v="176" actId="1076"/>
          <ac:picMkLst>
            <pc:docMk/>
            <pc:sldMk cId="1965982497" sldId="268"/>
            <ac:picMk id="5" creationId="{B3915C80-5BCB-44F0-ABB5-79D8A5965194}"/>
          </ac:picMkLst>
        </pc:picChg>
        <pc:picChg chg="add mod">
          <ac:chgData name="Gautier Carbonnelle" userId="900f7f83-5f6c-42d0-8113-f2729ee9eb23" providerId="ADAL" clId="{AC65B71B-2DFC-4CD1-99FA-C9A7127D6B35}" dt="2024-12-18T20:12:27.278" v="179" actId="1076"/>
          <ac:picMkLst>
            <pc:docMk/>
            <pc:sldMk cId="1965982497" sldId="268"/>
            <ac:picMk id="7" creationId="{D77C1531-3C33-4144-A215-657AB4B42B33}"/>
          </ac:picMkLst>
        </pc:picChg>
        <pc:picChg chg="add mod">
          <ac:chgData name="Gautier Carbonnelle" userId="900f7f83-5f6c-42d0-8113-f2729ee9eb23" providerId="ADAL" clId="{AC65B71B-2DFC-4CD1-99FA-C9A7127D6B35}" dt="2024-12-18T20:39:34.768" v="331"/>
          <ac:picMkLst>
            <pc:docMk/>
            <pc:sldMk cId="1965982497" sldId="268"/>
            <ac:picMk id="9" creationId="{5678EFA1-966C-4EEC-93D0-B6C4FE03E3F7}"/>
          </ac:picMkLst>
        </pc:picChg>
      </pc:sldChg>
      <pc:sldChg chg="addSp modSp add mod">
        <pc:chgData name="Gautier Carbonnelle" userId="900f7f83-5f6c-42d0-8113-f2729ee9eb23" providerId="ADAL" clId="{AC65B71B-2DFC-4CD1-99FA-C9A7127D6B35}" dt="2024-12-18T20:39:33.631" v="330"/>
        <pc:sldMkLst>
          <pc:docMk/>
          <pc:sldMk cId="1640523716" sldId="269"/>
        </pc:sldMkLst>
        <pc:spChg chg="mod">
          <ac:chgData name="Gautier Carbonnelle" userId="900f7f83-5f6c-42d0-8113-f2729ee9eb23" providerId="ADAL" clId="{AC65B71B-2DFC-4CD1-99FA-C9A7127D6B35}" dt="2024-12-18T20:11:17.935" v="169" actId="1076"/>
          <ac:spMkLst>
            <pc:docMk/>
            <pc:sldMk cId="1640523716" sldId="269"/>
            <ac:spMk id="8" creationId="{E4A0F8CE-6ED8-41D8-B340-305327D35733}"/>
          </ac:spMkLst>
        </pc:spChg>
        <pc:picChg chg="mod">
          <ac:chgData name="Gautier Carbonnelle" userId="900f7f83-5f6c-42d0-8113-f2729ee9eb23" providerId="ADAL" clId="{AC65B71B-2DFC-4CD1-99FA-C9A7127D6B35}" dt="2024-12-18T20:11:44.143" v="173" actId="1076"/>
          <ac:picMkLst>
            <pc:docMk/>
            <pc:sldMk cId="1640523716" sldId="269"/>
            <ac:picMk id="5" creationId="{B3915C80-5BCB-44F0-ABB5-79D8A5965194}"/>
          </ac:picMkLst>
        </pc:picChg>
        <pc:picChg chg="add mod">
          <ac:chgData name="Gautier Carbonnelle" userId="900f7f83-5f6c-42d0-8113-f2729ee9eb23" providerId="ADAL" clId="{AC65B71B-2DFC-4CD1-99FA-C9A7127D6B35}" dt="2024-12-18T20:39:33.631" v="330"/>
          <ac:picMkLst>
            <pc:docMk/>
            <pc:sldMk cId="1640523716" sldId="269"/>
            <ac:picMk id="6" creationId="{51599F79-8457-4B39-B788-5AF34FA9E2D2}"/>
          </ac:picMkLst>
        </pc:picChg>
        <pc:picChg chg="mod">
          <ac:chgData name="Gautier Carbonnelle" userId="900f7f83-5f6c-42d0-8113-f2729ee9eb23" providerId="ADAL" clId="{AC65B71B-2DFC-4CD1-99FA-C9A7127D6B35}" dt="2024-12-18T20:12:03.622" v="175" actId="1076"/>
          <ac:picMkLst>
            <pc:docMk/>
            <pc:sldMk cId="1640523716" sldId="269"/>
            <ac:picMk id="7" creationId="{D77C1531-3C33-4144-A215-657AB4B42B33}"/>
          </ac:picMkLst>
        </pc:picChg>
      </pc:sldChg>
      <pc:sldChg chg="addSp delSp modSp new mod ord modClrScheme chgLayout">
        <pc:chgData name="Gautier Carbonnelle" userId="900f7f83-5f6c-42d0-8113-f2729ee9eb23" providerId="ADAL" clId="{AC65B71B-2DFC-4CD1-99FA-C9A7127D6B35}" dt="2024-12-18T20:41:31.546" v="341" actId="20577"/>
        <pc:sldMkLst>
          <pc:docMk/>
          <pc:sldMk cId="84607252" sldId="270"/>
        </pc:sldMkLst>
        <pc:spChg chg="del">
          <ac:chgData name="Gautier Carbonnelle" userId="900f7f83-5f6c-42d0-8113-f2729ee9eb23" providerId="ADAL" clId="{AC65B71B-2DFC-4CD1-99FA-C9A7127D6B35}" dt="2024-12-18T20:12:36.860" v="183" actId="478"/>
          <ac:spMkLst>
            <pc:docMk/>
            <pc:sldMk cId="84607252" sldId="270"/>
            <ac:spMk id="2" creationId="{6EC3B1AA-DE42-479B-9018-A444E892715F}"/>
          </ac:spMkLst>
        </pc:spChg>
        <pc:spChg chg="del">
          <ac:chgData name="Gautier Carbonnelle" userId="900f7f83-5f6c-42d0-8113-f2729ee9eb23" providerId="ADAL" clId="{AC65B71B-2DFC-4CD1-99FA-C9A7127D6B35}" dt="2024-12-18T20:12:36.860" v="183" actId="478"/>
          <ac:spMkLst>
            <pc:docMk/>
            <pc:sldMk cId="84607252" sldId="270"/>
            <ac:spMk id="3" creationId="{B4CD3409-3E76-4DA7-A52A-BB663262388D}"/>
          </ac:spMkLst>
        </pc:spChg>
        <pc:spChg chg="add mod">
          <ac:chgData name="Gautier Carbonnelle" userId="900f7f83-5f6c-42d0-8113-f2729ee9eb23" providerId="ADAL" clId="{AC65B71B-2DFC-4CD1-99FA-C9A7127D6B35}" dt="2024-12-18T20:41:31.546" v="341" actId="20577"/>
          <ac:spMkLst>
            <pc:docMk/>
            <pc:sldMk cId="84607252" sldId="270"/>
            <ac:spMk id="4" creationId="{FA379A17-560A-4DBC-B424-EE386C1FEB52}"/>
          </ac:spMkLst>
        </pc:spChg>
        <pc:spChg chg="add mod">
          <ac:chgData name="Gautier Carbonnelle" userId="900f7f83-5f6c-42d0-8113-f2729ee9eb23" providerId="ADAL" clId="{AC65B71B-2DFC-4CD1-99FA-C9A7127D6B35}" dt="2024-12-18T20:14:30.859" v="277" actId="255"/>
          <ac:spMkLst>
            <pc:docMk/>
            <pc:sldMk cId="84607252" sldId="270"/>
            <ac:spMk id="5" creationId="{6F77DA2A-3BE1-46C2-85D2-E5E33E807785}"/>
          </ac:spMkLst>
        </pc:spChg>
        <pc:picChg chg="add mod">
          <ac:chgData name="Gautier Carbonnelle" userId="900f7f83-5f6c-42d0-8113-f2729ee9eb23" providerId="ADAL" clId="{AC65B71B-2DFC-4CD1-99FA-C9A7127D6B35}" dt="2024-12-18T20:39:36.662" v="332"/>
          <ac:picMkLst>
            <pc:docMk/>
            <pc:sldMk cId="84607252" sldId="270"/>
            <ac:picMk id="6" creationId="{2F48C2ED-A3BB-4B68-84FB-0EFB83B43E96}"/>
          </ac:picMkLst>
        </pc:picChg>
      </pc:sldChg>
      <pc:sldChg chg="addSp modSp new mod">
        <pc:chgData name="Gautier Carbonnelle" userId="900f7f83-5f6c-42d0-8113-f2729ee9eb23" providerId="ADAL" clId="{AC65B71B-2DFC-4CD1-99FA-C9A7127D6B35}" dt="2024-12-18T20:37:02.062" v="308" actId="5793"/>
        <pc:sldMkLst>
          <pc:docMk/>
          <pc:sldMk cId="547322270" sldId="271"/>
        </pc:sldMkLst>
        <pc:spChg chg="add mod">
          <ac:chgData name="Gautier Carbonnelle" userId="900f7f83-5f6c-42d0-8113-f2729ee9eb23" providerId="ADAL" clId="{AC65B71B-2DFC-4CD1-99FA-C9A7127D6B35}" dt="2024-12-18T20:37:02.062" v="308" actId="5793"/>
          <ac:spMkLst>
            <pc:docMk/>
            <pc:sldMk cId="547322270" sldId="271"/>
            <ac:spMk id="2" creationId="{2D76981B-F2AD-45CD-AAD5-2FF14349358D}"/>
          </ac:spMkLst>
        </pc:spChg>
      </pc:sldChg>
      <pc:sldChg chg="addSp modSp del mod">
        <pc:chgData name="Gautier Carbonnelle" userId="900f7f83-5f6c-42d0-8113-f2729ee9eb23" providerId="ADAL" clId="{AC65B71B-2DFC-4CD1-99FA-C9A7127D6B35}" dt="2024-12-18T20:38:32.725" v="322" actId="47"/>
        <pc:sldMkLst>
          <pc:docMk/>
          <pc:sldMk cId="547322270" sldId="273"/>
        </pc:sldMkLst>
        <pc:spChg chg="mod">
          <ac:chgData name="Gautier Carbonnelle" userId="900f7f83-5f6c-42d0-8113-f2729ee9eb23" providerId="ADAL" clId="{AC65B71B-2DFC-4CD1-99FA-C9A7127D6B35}" dt="2024-12-18T20:37:05.284" v="309" actId="20577"/>
          <ac:spMkLst>
            <pc:docMk/>
            <pc:sldMk cId="547322270" sldId="273"/>
            <ac:spMk id="2" creationId="{2D76981B-F2AD-45CD-AAD5-2FF14349358D}"/>
          </ac:spMkLst>
        </pc:spChg>
        <pc:spChg chg="add mod">
          <ac:chgData name="Gautier Carbonnelle" userId="900f7f83-5f6c-42d0-8113-f2729ee9eb23" providerId="ADAL" clId="{AC65B71B-2DFC-4CD1-99FA-C9A7127D6B35}" dt="2024-12-18T20:38:26.306" v="321" actId="20577"/>
          <ac:spMkLst>
            <pc:docMk/>
            <pc:sldMk cId="547322270" sldId="273"/>
            <ac:spMk id="3" creationId="{92E478CD-C0F2-4879-899C-8CDC532AEE0D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8343 5830 16383 0 0,'0'5'0'0'0,"0"8"0"0"0,0 6 0 0 0,0 6 0 0 0,0 3 0 0 0,0 4 0 0 0,0 0 0 0 0,0 1 0 0 0,0 0 0 0 0,0 0 0 0 0,0-1 0 0 0,0 0 0 0 0,0 0 0 0 0,0 0 0 0 0,0-6 0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14676 9516 16383 0 0,'0'0'0'0'0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14696 9922 16383 0 0,'0'-6'0'0'0,"0"-6"0"0"0,0-8 0 0 0,0-5 0 0 0,0-3 0 0 0,0-3 0 0 0,0-2 0 0 0,0 0 0 0 0,0 0 0 0 0,-5 0 0 0 0,-2 1 0 0 0,0 0 0 0 0,1 0 0 0 0,3 0 0 0 0,0 1 0 0 0,-4 4 0 0 0,0 3 0 0 0,5 10 0 0 0,4 13 0 0 0,1 12 0 0 0,1 10 0 0 0,-1 6 0 0 0,-1 4 0 0 0,-1 2 0 0 0,0 1 0 0 0,-1 0 0 0 0,0 0 0 0 0,0-1 0 0 0,6-6 0 0 0,1-2 0 0 0,-1 0 0 0 0,0 1 0 0 0,-3 2 0 0 0,0 1 0 0 0,-2 1 0 0 0,0-4 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3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8343 5830 16383 0 0,'0'5'0'0'0,"0"8"0"0"0,0 6 0 0 0,0 6 0 0 0,0 3 0 0 0,0 4 0 0 0,0 0 0 0 0,0 1 0 0 0,0 0 0 0 0,0 0 0 0 0,0-1 0 0 0,0 0 0 0 0,0 0 0 0 0,0 0 0 0 0,0-6 0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8343 6124 16383 0 0,'6'0'0'0'0,"11"0"0"0"0,10 0 0 0 0,5 0 0 0 0,7 0 0 0 0,3 0 0 0 0,0 0 0 0 0,3 0 0 0 0,-6 0 0 0 0,2 0 0 0 0,-2 0 0 0 0,-2 0 0 0 0,-1 0 0 0 0,-2 0 0 0 0,-1 0 0 0 0,-1 0 0 0 0,-1 0 0 0 0,1 0 0 0 0,-1 0 0 0 0,0 0 0 0 0,0 0 0 0 0,1 0 0 0 0,-1 0 0 0 0,1 0 0 0 0,-1 0 0 0 0,-4 0 0 0 0,-8 0 0 0 0,-7 0 0 0 0,-5 0 0 0 0,-4 0 0 0 0,2 0 0 0 0,2 0 0 0 0,-2 0 0 0 0,5 0 0 0 0,5 0 0 0 0,6 0 0 0 0,4 0 0 0 0,4 0 0 0 0,2 0 0 0 0,2 0 0 0 0,-1 0 0 0 0,1 0 0 0 0,0 0 0 0 0,-1 0 0 0 0,0 0 0 0 0,-6 0 0 0 0,-1 0 0 0 0,0 0 0 0 0,1 0 0 0 0,2 0 0 0 0,1 0 0 0 0,1 0 0 0 0,-4 0 0 0 0,-2 0 0 0 0,1 0 0 0 0,1 0 0 0 0,2 0 0 0 0,2 0 0 0 0,0 0 0 0 0,1 0 0 0 0,1 0 0 0 0,0 0 0 0 0,0 0 0 0 0,0 0 0 0 0,-6 0 0 0 0,-1 0 0 0 0,0 0 0 0 0,1 0 0 0 0,2 0 0 0 0,1 0 0 0 0,1 0 0 0 0,1 0 0 0 0,1 0 0 0 0,-1 0 0 0 0,1 0 0 0 0,0 0 0 0 0,0 0 0 0 0,0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0,-1 0 0 0 0,1 0 0 0 0,0 0 0 0 0,-1 0 0 0 0,1 0 0 0 0,-1 0 0 0 0,1 0 0 0 0,0 0 0 0 0,-1 0 0 0 0,1 0 0 0 0,-1 0 0 0 0,1 0 0 0 0,0 0 0 0 0,-6 0 0 0 0,-7 0 0 0 0,-7 0 0 0 0,-5 0 0 0 0,-4 0 0 0 0,-3 0 0 0 0,-6 0 0 0 0,-2 0 0 0 0,-6 0 0 0 0,0 0 0 0 0,3 0 0 0 0,-3 0 0 0 0,1 0 0 0 0,3 0 0 0 0,-2 0 0 0 0,1 0 0 0 0,2 0 0 0 0,3 0 0 0 0,7 0 0 0 0,4 0 0 0 0,2 0 0 0 0,3 0 0 0 0,2 0 0 0 0,3 0 0 0 0,-1 0 0 0 0,-2 0 0 0 0,-4 0 0 0 0,-3 0 0 0 0,-2 0 0 0 0,-2 0 0 0 0,-1 0 0 0 0,0 0 0 0 0,-1 0 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10301 6124 16383 0 0,'0'0'0'0'0,"0"0"0"0"0,0 0 0 0 0,0 0 0 0 0,0 0 0 0 0,0 0 0 0 0,0 0 0 0 0,0 0 0 0 0,0 0 0 0 0,0 0 0 0 0,0 0 0 0 0,0 0 0 0 0,0 0 0 0 0,0 0 0 0 0,0 0 0 0 0,0 0 0 0 0,0 0 0 0 0,0 0 0 0 0,0 0 0 0 0,0 0 0 0 0,0 0 0 0 0,0 0 0 0 0,0 0 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10283 6124 16383 0 0,'0'0'0'0'0,"0"0"0"0"0,6 0 0 0 0,1 0 0 0 0,5 0 0 0 0,1 0 0 0 0,-2 0 0 0 0,-4 0 0 0 0,-1 0 0 0 0,-3 0 0 0 0,-2 0 0 0 0,-1 0 0 0 0,0 0 0 0 0,-1 0 0 0 0,-5 0 0 0 0,-1 0 0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10336 5794 16383 0 0,'0'6'0'0'0,"0"6"0"0"0,0 8 0 0 0,0 4 0 0 0,0 5 0 0 0,0 2 0 0 0,0 2 0 0 0,0 0 0 0 0,0 0 0 0 0,0-1 0 0 0,0 1 0 0 0,6-1 0 0 0,1 0 0 0 0,0 0 0 0 0,-2-1 0 0 0,-1 1 0 0 0,-1-6 0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14746 9846 16383 0 0,'5'0'0'0'0,"13"0"0"0"0,14 0 0 0 0,12 0 0 0 0,10 0 0 0 0,6 0 0 0 0,3 0 0 0 0,-3 0 0 0 0,-1 0 0 0 0,0 0 0 0 0,1 0 0 0 0,-5 0 0 0 0,0 0 0 0 0,-5 0 0 0 0,-5 0 0 0 0,-6 0 0 0 0,3 0 0 0 0,-2 0 0 0 0,4 0 0 0 0,5 0 0 0 0,0 0 0 0 0,1 0 0 0 0,-1 0 0 0 0,-4 0 0 0 0,-10 0 0 0 0,0 0 0 0 0,-1 0 0 0 0,0 0 0 0 0,-1 0 0 0 0,-1 0 0 0 0,0 0 0 0 0,0 0 0 0 0,-1 0 0 0 0,1 0 0 0 0,-1 0 0 0 0,1 0 0 0 0,-1 0 0 0 0,1 0 0 0 0,-1 0 0 0 0,1 0 0 0 0,-1 0 0 0 0,1 0 0 0 0,0 0 0 0 0,-1 0 0 0 0,1 0 0 0 0,-1 0 0 0 0,1 0 0 0 0,5 0 0 0 0,2 0 0 0 0,-1 0 0 0 0,-1 0 0 0 0,4 0 0 0 0,0 0 0 0 0,-1 0 0 0 0,3 0 0 0 0,-1 0 0 0 0,4 0 0 0 0,0 0 0 0 0,2 0 0 0 0,3 0 0 0 0,0 0 0 0 0,-5 0 0 0 0,-4 0 0 0 0,1 0 0 0 0,-1 0 0 0 0,-2 0 0 0 0,2 0 0 0 0,0 0 0 0 0,-2 0 0 0 0,3 0 0 0 0,0 0 0 0 0,-3 0 0 0 0,3 0 0 0 0,0 0 0 0 0,3 0 0 0 0,-1 0 0 0 0,-3 0 0 0 0,-3 0 0 0 0,3 0 0 0 0,5 0 0 0 0,4 0 0 0 0,11 0 0 0 0,5 0 0 0 0,8 0 0 0 0,6 0 0 0 0,1 0 0 0 0,8 0 0 0 0,-7 0 0 0 0,0 0 0 0 0,-10 0 0 0 0,5 0 0 0 0,0 0 0 0 0,-9 0 0 0 0,-4 0 0 0 0,-4 0 0 0 0,0 0 0 0 0,10 0 0 0 0,4 0 0 0 0,-5 0 0 0 0,-4 0 0 0 0,-8 0 0 0 0,-3 0 0 0 0,-10 0 0 0 0,-9 0 0 0 0,2 0 0 0 0,-2 0 0 0 0,5 0 0 0 0,6 0 0 0 0,6 0 0 0 0,9 0 0 0 0,11 0 0 0 0,4 0 0 0 0,4 0 0 0 0,0 0 0 0 0,-3 0 0 0 0,0 0 0 0 0,-1 0 0 0 0,7 0 0 0 0,6 0 0 0 0,-2 0 0 0 0,-5 0 0 0 0,-6 0 0 0 0,-5 0 0 0 0,-10 0 0 0 0,-10 0 0 0 0,-3 0 0 0 0,-4 0 0 0 0,-5 0 0 0 0,-4 0 0 0 0,-2 0 0 0 0,-2 0 0 0 0,-1 0 0 0 0,0 0 0 0 0,0 0 0 0 0,0 0 0 0 0,0 0 0 0 0,0 0 0 0 0,0 0 0 0 0,1 0 0 0 0,-1 0 0 0 0,1 0 0 0 0,0 0 0 0 0,-1 0 0 0 0,1 0 0 0 0,-1 0 0 0 0,1 0 0 0 0,0 0 0 0 0,-1 0 0 0 0,1 0 0 0 0,-1 0 0 0 0,1 0 0 0 0,0 0 0 0 0,-1 0 0 0 0,1 0 0 0 0,-1 0 0 0 0,1 0 0 0 0,0 0 0 0 0,-1 0 0 0 0,1 0 0 0 0,-1 0 0 0 0,1 0 0 0 0,-1 0 0 0 0,1 0 0 0 0,0 0 0 0 0,-1 0 0 0 0,1 0 0 0 0,-1 0 0 0 0,1 0 0 0 0,0 0 0 0 0,-6 0 0 0 0,-2 0 0 0 0,1 0 0 0 0,1 0 0 0 0,2 0 0 0 0,1 0 0 0 0,1 0 0 0 0,1 0 0 0 0,1 0 0 0 0,0 0 0 0 0,-6 0 0 0 0,-6 0 0 0 0,-13 0 0 0 0,-7 0 0 0 0,-10 0 0 0 0,-2 0 0 0 0,1 0 0 0 0,-4 0 0 0 0,1 0 0 0 0,-2 0 0 0 0,1 0 0 0 0,4 0 0 0 0,3 0 0 0 0,3 0 0 0 0,3 0 0 0 0,1 0 0 0 0,1 0 0 0 0,0 0 0 0 0,1 0 0 0 0,0 0 0 0 0,-1 0 0 0 0,1 0 0 0 0,-1 0 0 0 0,0 0 0 0 0,0 0 0 0 0,0 0 0 0 0,0 0 0 0 0,0 0 0 0 0,0 0 0 0 0,5 0 0 0 0,2 0 0 0 0,0 0 0 0 0,-1 0 0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19244 9846 16383 0 0,'0'0'0'0'0,"0"0"0"0"0,5 0 0 0 0,3 0 0 0 0,-2 0 0 0 0,0 0 0 0 0,-2 0 0 0 0,-2 0 0 0 0,-1 0 0 0 0,0 0 0 0 0,-6 0 0 0 0,-3 0 0 0 0,1 0 0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19307 10055 16383 0 0,'0'-6'0'0'0,"0"-6"0"0"0,0-8 0 0 0,0-4 0 0 0,0-10 0 0 0,0-5 0 0 0,0 0 0 0 0,-5 1 0 0 0,-2 1 0 0 0,0 1 0 0 0,1 3 0 0 0,3 0 0 0 0,0 1 0 0 0,-4 1 0 0 0,0-1 0 0 0,0 1 0 0 0,2 0 0 0 0,1 10 0 0 0,2 9 0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3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8343 6124 16383 0 0,'6'0'0'0'0,"11"0"0"0"0,10 0 0 0 0,5 0 0 0 0,7 0 0 0 0,3 0 0 0 0,0 0 0 0 0,3 0 0 0 0,-6 0 0 0 0,2 0 0 0 0,-2 0 0 0 0,-2 0 0 0 0,-1 0 0 0 0,-2 0 0 0 0,-1 0 0 0 0,-1 0 0 0 0,-1 0 0 0 0,1 0 0 0 0,-1 0 0 0 0,0 0 0 0 0,0 0 0 0 0,1 0 0 0 0,-1 0 0 0 0,1 0 0 0 0,-1 0 0 0 0,-4 0 0 0 0,-8 0 0 0 0,-7 0 0 0 0,-5 0 0 0 0,-4 0 0 0 0,2 0 0 0 0,2 0 0 0 0,-2 0 0 0 0,5 0 0 0 0,5 0 0 0 0,6 0 0 0 0,4 0 0 0 0,4 0 0 0 0,2 0 0 0 0,2 0 0 0 0,-1 0 0 0 0,1 0 0 0 0,0 0 0 0 0,-1 0 0 0 0,0 0 0 0 0,-6 0 0 0 0,-1 0 0 0 0,0 0 0 0 0,1 0 0 0 0,2 0 0 0 0,1 0 0 0 0,1 0 0 0 0,-4 0 0 0 0,-2 0 0 0 0,1 0 0 0 0,1 0 0 0 0,2 0 0 0 0,2 0 0 0 0,0 0 0 0 0,1 0 0 0 0,1 0 0 0 0,0 0 0 0 0,0 0 0 0 0,0 0 0 0 0,-6 0 0 0 0,-1 0 0 0 0,0 0 0 0 0,1 0 0 0 0,2 0 0 0 0,1 0 0 0 0,1 0 0 0 0,1 0 0 0 0,1 0 0 0 0,-1 0 0 0 0,1 0 0 0 0,0 0 0 0 0,0 0 0 0 0,0 0 0 0 0,-1 0 0 0 0,1 0 0 0 0,0 0 0 0 0,-1 0 0 0 0,1 0 0 0 0,-1 0 0 0 0,1 0 0 0 0,0 0 0 0 0,-1 0 0 0 0,1 0 0 0 0,-1 0 0 0 0,1 0 0 0 0,0 0 0 0 0,-1 0 0 0 0,1 0 0 0 0,-1 0 0 0 0,1 0 0 0 0,0 0 0 0 0,-1 0 0 0 0,1 0 0 0 0,-1 0 0 0 0,1 0 0 0 0,0 0 0 0 0,-1 0 0 0 0,1 0 0 0 0,-1 0 0 0 0,1 0 0 0 0,-1 0 0 0 0,1 0 0 0 0,0 0 0 0 0,-1 0 0 0 0,1 0 0 0 0,-1 0 0 0 0,1 0 0 0 0,0 0 0 0 0,-1 0 0 0 0,1 0 0 0 0,-1 0 0 0 0,1 0 0 0 0,0 0 0 0 0,-6 0 0 0 0,-7 0 0 0 0,-7 0 0 0 0,-5 0 0 0 0,-4 0 0 0 0,-3 0 0 0 0,-6 0 0 0 0,-2 0 0 0 0,-6 0 0 0 0,0 0 0 0 0,3 0 0 0 0,-3 0 0 0 0,1 0 0 0 0,3 0 0 0 0,-2 0 0 0 0,1 0 0 0 0,2 0 0 0 0,3 0 0 0 0,7 0 0 0 0,4 0 0 0 0,2 0 0 0 0,3 0 0 0 0,2 0 0 0 0,3 0 0 0 0,-1 0 0 0 0,-2 0 0 0 0,-4 0 0 0 0,-3 0 0 0 0,-2 0 0 0 0,-2 0 0 0 0,-1 0 0 0 0,0 0 0 0 0,-1 0 0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14658 10115 16383 0 0,'0'-6'0'0'0,"0"-6"0"0"0,0-8 0 0 0,0-4 0 0 0,5-5 0 0 0,2-2 0 0 0,0-2 0 0 0,4 0 0 0 0,0 0 0 0 0,-2 1 0 0 0,-2-1 0 0 0,3 6 0 0 0,0 3 0 0 0,-3-1 0 0 0,-1-1 0 0 0,-2-2 0 0 0,-2-1 0 0 0,-7-1 0 0 0,-2-1 0 0 0,0-1 0 0 0,1 0 0 0 0,2 0 0 0 0,1 0 0 0 0,1 1 0 0 0,-4-1 0 0 0,-1 0 0 0 0,1 11 0 0 0,0 15 0 0 0,3 13 0 0 0,1 11 0 0 0,0 8 0 0 0,2 4 0 0 0,0 4 0 0 0,0 0 0 0 0,1 0 0 0 0,-1 0 0 0 0,0-6 0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14676 9516 16383 0 0,'0'0'0'0'0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14696 9922 16383 0 0,'0'-6'0'0'0,"0"-6"0"0"0,0-8 0 0 0,0-5 0 0 0,0-3 0 0 0,0-3 0 0 0,0-2 0 0 0,0 0 0 0 0,0 0 0 0 0,-5 0 0 0 0,-2 1 0 0 0,0 0 0 0 0,1 0 0 0 0,3 0 0 0 0,0 1 0 0 0,-4 4 0 0 0,0 3 0 0 0,5 10 0 0 0,4 13 0 0 0,1 12 0 0 0,1 10 0 0 0,-1 6 0 0 0,-1 4 0 0 0,-1 2 0 0 0,0 1 0 0 0,-1 0 0 0 0,0 0 0 0 0,0-1 0 0 0,6-6 0 0 0,1-2 0 0 0,-1 0 0 0 0,0 1 0 0 0,-3 2 0 0 0,0 1 0 0 0,-2 1 0 0 0,0-4 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20:45:27.961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1172 1172,'-1161'-1161,"1150"1150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17T20:49:58.809"/>
    </inkml:context>
    <inkml:brush xml:id="br0">
      <inkml:brushProperty name="width" value="0.05" units="cm"/>
      <inkml:brushProperty name="height" value="0.05" units="cm"/>
      <inkml:brushProperty name="ignorePressure" value="1"/>
    </inkml:brush>
  </inkml:definitions>
  <inkml:trace contextRef="#ctx0" brushRef="#br0">997 0,'-5'9,"-1"0,0-1,-1 0,-7 7,-4 6,-908 1122,911-1124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16:55:56.41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253 458 24575,'-1'-9'0,"1"1"0,-2-1 0,1 0 0,-1 0 0,-1 1 0,0-1 0,0 1 0,-6-12 0,-6-8 0,-20-26 0,14 21 0,-8-9 0,19 29 0,1 0 0,0-1 0,1 0 0,-9-22 0,10 17 0,-10-28 0,16 43 0,0 1 0,1-1 0,-1 0 0,1 0 0,-1 0 0,1 1 0,0-1 0,0 0 0,2-6 0,-2 9 0,0 0 0,1 1 0,-1-1 0,0 1 0,1-1 0,-1 1 0,0-1 0,1 0 0,-1 1 0,1-1 0,-1 1 0,1 0 0,-1-1 0,1 1 0,-1-1 0,1 1 0,-1 0 0,1-1 0,0 1 0,-1 0 0,1 0 0,0-1 0,-1 1 0,1 0 0,0 0 0,-1 0 0,1 0 0,0 0 0,-1 0 0,1 0 0,0 0 0,-1 0 0,1 0 0,0 0 0,-1 1 0,1-1 0,-1 0 0,1 0 0,0 1 0,25 11 0,-11-2 0,0 1 0,-1 0 0,0 1 0,-1 0 0,15 18 0,49 75 0,-26-41 0,-32-41 0,18 27 0,2 2 0,-30-41 0,-59-35 0,15 4 0,24 12 0,-1 0 0,-1 1 0,1 1 0,-1 0 0,-1 1 0,1 0 0,-24-4 0,-9 5 0,59 6 0,0 0 0,0 1 0,0 0 0,-1 1 0,1 0 0,17 10 0,83 48 0,-112-62 0,15 10 0,0 1 0,0 1 0,14 13 0,-27-21 0,1-1 0,-1 1 0,0-1 0,0 1 0,0 0 0,0 0 0,-1 0 0,1 1 0,-1-1 0,-1 1 0,1-1 0,0 1 0,-1 0 0,0-1 0,0 1 0,-1 0 0,1 8 0,-1-12 0,0 1 0,0 0 0,-1-1 0,1 1 0,-1 0 0,1-1 0,-1 1 0,0-1 0,1 1 0,-1-1 0,0 1 0,0-1 0,0 1 0,0-1 0,0 0 0,0 0 0,-1 0 0,1 0 0,0 1 0,-1-1 0,1-1 0,-1 1 0,1 0 0,-1 0 0,1-1 0,-1 1 0,1 0 0,-1-1 0,1 0 0,-1 1 0,0-1 0,1 0 0,-4 0 0,-2 1 0,0-1 0,0 0 0,-1-1 0,1 0 0,0 0 0,-10-3 0,-95-39 0,125 49 0,-6-4 0,-1 0 0,0 1 0,0 0 0,0 1 0,7 4 0,-13-8 0,0 0 0,1 0 0,-1 0 0,0 0 0,0 1 0,1-1 0,-1 0 0,0 0 0,1 0 0,-1 1 0,0-1 0,0 0 0,1 0 0,-1 1 0,0-1 0,0 0 0,0 0 0,0 1 0,1-1 0,-1 0 0,0 1 0,0-1 0,0 0 0,0 1 0,0-1 0,0 0 0,0 1 0,0-1 0,0 0 0,0 1 0,0-1 0,0 0 0,0 1 0,0-1 0,0 0 0,0 1 0,-14 3 0,-20-7 0,-54-17 0,54 11 0,-1 1 0,-51-4 0,76 12 0,-22-3 0,30 3 0,1 0 0,-1 0 0,0-1 0,1 1 0,-1-1 0,1 1 0,-1-1 0,1 0 0,-1 1 0,1-1 0,-1 0 0,1 0 0,0 0 0,0 0 0,-2-1 0,3 1 0,0 0 0,0 1 0,-1-1 0,1 1 0,0-1 0,0 0 0,0 1 0,0-1 0,0 1 0,0-1 0,0 0 0,0 1 0,0-1 0,0 1 0,0-1 0,0 0 0,1 1 0,-1-1 0,0 1 0,0-1 0,1 1 0,-1-1 0,0 0 0,1 1 0,-1-1 0,0 1 0,1 0 0,-1-1 0,1 1 0,-1-1 0,1 1 0,-1 0 0,1-1 0,-1 1 0,1 0 0,-1-1 0,2 1 0,21-12 0,9 3 0,-23 7 0,-1-1 0,0 1 0,0-1 0,10-5 0,-15 6 0,0-1 0,0 1 0,0 0 0,0-1 0,-1 1 0,1-1 0,-1 0 0,1 0 0,-1 0 0,0 0 0,0 0 0,0-1 0,1-4 0,1-2 0,-1-1 0,0 0 0,0 0 0,-1 0 0,-1-1 0,0-14 0,-5-73 0,1 44 0,0 33 0,2 22 0,1 0 0,0 0 0,0 0 0,0 0 0,0-1 0,-1 1 0,1 0 0,0 0 0,0 0 0,0 0 0,0 0 0,-1 0 0,1 0 0,0 0 0,0 0 0,0 0 0,-1 0 0,1 0 0,0 0 0,0 0 0,0 0 0,0 0 0,-1 0 0,1 0 0,0 0 0,0 0 0,0 1 0,0-1 0,-1 0 0,1 0 0,0 0 0,0 0 0,0 0 0,0 0 0,0 0 0,-1 1 0,1-1 0,0 0 0,0 0 0,0 0 0,0 0 0,0 1 0,0-1 0,0 0 0,0 0 0,0 0 0,0 0 0,0 1 0,0-1 0,-17 39 0,12-26 0,-6 12 0,0 1 0,2 0 0,1 0 0,1 1 0,1 0 0,1 0 0,-1 30 0,9 113 0,9-228-1365,-6 37-5461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16:56:03.546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776 376 24575,'-55'-27'0,"-82"-29"0,107 46 0,-1 2 0,0 0 0,0 2 0,-50-2 0,57 6 0,1-2 0,-1 0 0,1-1 0,0-1 0,1-1 0,-29-13 0,32 10 0,0-1 0,1 0 0,-26-22 0,23 17 0,-29-17 0,32 20 0,18 13 0,0-1 0,0 1 0,0 0 0,0 0 0,0 0 0,0-1 0,0 1 0,0 0 0,0 0 0,0 0 0,0-1 0,0 1 0,0 0 0,0 0 0,0 0 0,0-1 0,0 1 0,0 0 0,0 0 0,0 0 0,0 0 0,1-1 0,-1 1 0,0 0 0,0 0 0,0 0 0,0 0 0,0-1 0,0 1 0,1 0 0,-1 0 0,0 0 0,0 0 0,0 0 0,0 0 0,1 0 0,-1 0 0,0-1 0,0 1 0,0 0 0,0 0 0,1 0 0,-1 0 0,0 0 0,1 0 0,38-2 0,-35 2 0,127 0 0,132 5 0,-139 10 0,-78-8 0,61 2 0,526-10 0,-608-1 0,1 0 0,38-10 0,-34 6 0,36-2 0,58 8 0,11 0 0,-117-2 0,-1 0 0,0-1 0,0 0 0,0-1 0,26-11 0,-26 8 0,1 1 0,0 1 0,0 1 0,0 0 0,30-2 0,92 6 0,11-1 0,-126-3-1365,-5-3-5461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12-18T16:56:11.743"/>
    </inkml:context>
    <inkml:brush xml:id="br0">
      <inkml:brushProperty name="width" value="0.05" units="cm"/>
      <inkml:brushProperty name="height" value="0.05" units="cm"/>
      <inkml:brushProperty name="color" value="#FFFFFF"/>
    </inkml:brush>
  </inkml:definitions>
  <inkml:trace contextRef="#ctx0" brushRef="#br0">234 0 24575,'-8'1'0,"0"0"0,0 0 0,0 1 0,-1 0 0,2 0 0,-15 7 0,14-5 0,0-1 0,-1 0 0,1-1 0,0 0 0,-1 0 0,-12 0 0,1-1 0,11 0 0,1 0 0,0-1 0,0 0 0,-1-1 0,1 0 0,-14-3 0,23 4 0,-1 0 0,0 0 0,0 0 0,1-1 0,-1 1 0,0 0 0,1 0 0,-1 0 0,0 0 0,0 0 0,1-1 0,-1 1 0,0 0 0,0 0 0,0-1 0,1 1 0,-1 0 0,0 0 0,0-1 0,0 1 0,0 0 0,0 0 0,0-1 0,1 1 0,-1 0 0,0 0 0,0-1 0,0 1 0,0 0 0,0-1 0,0 1 0,0 0 0,0-1 0,0 1 0,0 0 0,0 0 0,0-1 0,0 1 0,-1 0 0,1-1 0,0 1 0,0 0 0,0 0 0,0-1 0,0 1 0,-1 0 0,1 0 0,0-1 0,0 1 0,0 0 0,-1 0 0,1 0 0,0 0 0,0-1 0,-1 1 0,1 0 0,0 0 0,0 0 0,-1 0 0,1 0 0,0 0 0,-1-1 0,1 1 0,0 0 0,24-6 0,-4 5 0,1 0 0,0 2 0,28 4 0,28 2 0,-56-5-1365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3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10301 6124 16383 0 0,'0'0'0'0'0,"0"0"0"0"0,0 0 0 0 0,0 0 0 0 0,0 0 0 0 0,0 0 0 0 0,0 0 0 0 0,0 0 0 0 0,0 0 0 0 0,0 0 0 0 0,0 0 0 0 0,0 0 0 0 0,0 0 0 0 0,0 0 0 0 0,0 0 0 0 0,0 0 0 0 0,0 0 0 0 0,0 0 0 0 0,0 0 0 0 0,0 0 0 0 0,0 0 0 0 0,0 0 0 0 0,0 0 0 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3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10283 6124 16383 0 0,'0'0'0'0'0,"0"0"0"0"0,6 0 0 0 0,1 0 0 0 0,5 0 0 0 0,1 0 0 0 0,-2 0 0 0 0,-4 0 0 0 0,-1 0 0 0 0,-3 0 0 0 0,-2 0 0 0 0,-1 0 0 0 0,0 0 0 0 0,-1 0 0 0 0,-5 0 0 0 0,-1 0 0 0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0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10336 5794 16383 0 0,'0'6'0'0'0,"0"6"0"0"0,0 8 0 0 0,0 4 0 0 0,0 5 0 0 0,0 2 0 0 0,0 2 0 0 0,0 0 0 0 0,0 0 0 0 0,0-1 0 0 0,0 1 0 0 0,6-1 0 0 0,1 0 0 0 0,0 0 0 0 0,-2-1 0 0 0,-1 1 0 0 0,-1-6 0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1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14746 9846 16383 0 0,'5'0'0'0'0,"13"0"0"0"0,14 0 0 0 0,12 0 0 0 0,10 0 0 0 0,6 0 0 0 0,3 0 0 0 0,-3 0 0 0 0,-1 0 0 0 0,0 0 0 0 0,1 0 0 0 0,-5 0 0 0 0,0 0 0 0 0,-5 0 0 0 0,-5 0 0 0 0,-6 0 0 0 0,3 0 0 0 0,-2 0 0 0 0,4 0 0 0 0,5 0 0 0 0,0 0 0 0 0,1 0 0 0 0,-1 0 0 0 0,-4 0 0 0 0,-10 0 0 0 0,0 0 0 0 0,-1 0 0 0 0,0 0 0 0 0,-1 0 0 0 0,-1 0 0 0 0,0 0 0 0 0,0 0 0 0 0,-1 0 0 0 0,1 0 0 0 0,-1 0 0 0 0,1 0 0 0 0,-1 0 0 0 0,1 0 0 0 0,-1 0 0 0 0,1 0 0 0 0,-1 0 0 0 0,1 0 0 0 0,0 0 0 0 0,-1 0 0 0 0,1 0 0 0 0,-1 0 0 0 0,1 0 0 0 0,5 0 0 0 0,2 0 0 0 0,-1 0 0 0 0,-1 0 0 0 0,4 0 0 0 0,0 0 0 0 0,-1 0 0 0 0,3 0 0 0 0,-1 0 0 0 0,4 0 0 0 0,0 0 0 0 0,2 0 0 0 0,3 0 0 0 0,0 0 0 0 0,-5 0 0 0 0,-4 0 0 0 0,1 0 0 0 0,-1 0 0 0 0,-2 0 0 0 0,2 0 0 0 0,0 0 0 0 0,-2 0 0 0 0,3 0 0 0 0,0 0 0 0 0,-3 0 0 0 0,3 0 0 0 0,0 0 0 0 0,3 0 0 0 0,-1 0 0 0 0,-3 0 0 0 0,-3 0 0 0 0,3 0 0 0 0,5 0 0 0 0,4 0 0 0 0,11 0 0 0 0,5 0 0 0 0,8 0 0 0 0,6 0 0 0 0,1 0 0 0 0,8 0 0 0 0,-7 0 0 0 0,0 0 0 0 0,-10 0 0 0 0,5 0 0 0 0,0 0 0 0 0,-9 0 0 0 0,-4 0 0 0 0,-4 0 0 0 0,0 0 0 0 0,10 0 0 0 0,4 0 0 0 0,-5 0 0 0 0,-4 0 0 0 0,-8 0 0 0 0,-3 0 0 0 0,-10 0 0 0 0,-9 0 0 0 0,2 0 0 0 0,-2 0 0 0 0,5 0 0 0 0,6 0 0 0 0,6 0 0 0 0,9 0 0 0 0,11 0 0 0 0,4 0 0 0 0,4 0 0 0 0,0 0 0 0 0,-3 0 0 0 0,0 0 0 0 0,-1 0 0 0 0,7 0 0 0 0,6 0 0 0 0,-2 0 0 0 0,-5 0 0 0 0,-6 0 0 0 0,-5 0 0 0 0,-10 0 0 0 0,-10 0 0 0 0,-3 0 0 0 0,-4 0 0 0 0,-5 0 0 0 0,-4 0 0 0 0,-2 0 0 0 0,-2 0 0 0 0,-1 0 0 0 0,0 0 0 0 0,0 0 0 0 0,0 0 0 0 0,0 0 0 0 0,0 0 0 0 0,0 0 0 0 0,1 0 0 0 0,-1 0 0 0 0,1 0 0 0 0,0 0 0 0 0,-1 0 0 0 0,1 0 0 0 0,-1 0 0 0 0,1 0 0 0 0,0 0 0 0 0,-1 0 0 0 0,1 0 0 0 0,-1 0 0 0 0,1 0 0 0 0,0 0 0 0 0,-1 0 0 0 0,1 0 0 0 0,-1 0 0 0 0,1 0 0 0 0,0 0 0 0 0,-1 0 0 0 0,1 0 0 0 0,-1 0 0 0 0,1 0 0 0 0,-1 0 0 0 0,1 0 0 0 0,0 0 0 0 0,-1 0 0 0 0,1 0 0 0 0,-1 0 0 0 0,1 0 0 0 0,0 0 0 0 0,-6 0 0 0 0,-2 0 0 0 0,1 0 0 0 0,1 0 0 0 0,2 0 0 0 0,1 0 0 0 0,1 0 0 0 0,1 0 0 0 0,1 0 0 0 0,0 0 0 0 0,-6 0 0 0 0,-6 0 0 0 0,-13 0 0 0 0,-7 0 0 0 0,-10 0 0 0 0,-2 0 0 0 0,1 0 0 0 0,-4 0 0 0 0,1 0 0 0 0,-2 0 0 0 0,1 0 0 0 0,4 0 0 0 0,3 0 0 0 0,3 0 0 0 0,3 0 0 0 0,1 0 0 0 0,1 0 0 0 0,0 0 0 0 0,1 0 0 0 0,0 0 0 0 0,-1 0 0 0 0,1 0 0 0 0,-1 0 0 0 0,0 0 0 0 0,0 0 0 0 0,0 0 0 0 0,0 0 0 0 0,0 0 0 0 0,0 0 0 0 0,5 0 0 0 0,2 0 0 0 0,0 0 0 0 0,-1 0 0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2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19244 9846 16383 0 0,'0'0'0'0'0,"0"0"0"0"0,5 0 0 0 0,3 0 0 0 0,-2 0 0 0 0,0 0 0 0 0,-2 0 0 0 0,-2 0 0 0 0,-1 0 0 0 0,0 0 0 0 0,-6 0 0 0 0,-3 0 0 0 0,1 0 0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19307 10055 16383 0 0,'0'-6'0'0'0,"0"-6"0"0"0,0-8 0 0 0,0-4 0 0 0,0-10 0 0 0,0-5 0 0 0,0 0 0 0 0,-5 1 0 0 0,-2 1 0 0 0,0 1 0 0 0,1 3 0 0 0,3 0 0 0 0,0 1 0 0 0,-4 1 0 0 0,0-1 0 0 0,0 1 0 0 0,2 0 0 0 0,1 10 0 0 0,2 9 0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12-18T21:50:22.444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14658 10115 16383 0 0,'0'-6'0'0'0,"0"-6"0"0"0,0-8 0 0 0,0-4 0 0 0,5-5 0 0 0,2-2 0 0 0,0-2 0 0 0,4 0 0 0 0,0 0 0 0 0,-2 1 0 0 0,-2-1 0 0 0,3 6 0 0 0,0 3 0 0 0,-3-1 0 0 0,-1-1 0 0 0,-2-2 0 0 0,-2-1 0 0 0,-7-1 0 0 0,-2-1 0 0 0,0-1 0 0 0,1 0 0 0 0,2 0 0 0 0,1 0 0 0 0,1 1 0 0 0,-4-1 0 0 0,-1 0 0 0 0,1 11 0 0 0,0 15 0 0 0,3 13 0 0 0,1 11 0 0 0,0 8 0 0 0,2 4 0 0 0,0 4 0 0 0,0 0 0 0 0,1 0 0 0 0,-1 0 0 0 0,0-6 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1D5E1B-9823-44B7-BBA6-99589DECBAC2}" type="datetimeFigureOut">
              <a:t>19/12/2024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A6951F-047F-45EA-99B5-DA5AD91C9458}" type="slidenum"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132069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 err="1"/>
              <a:t>We</a:t>
            </a:r>
            <a:r>
              <a:rPr lang="fr-BE"/>
              <a:t> </a:t>
            </a:r>
            <a:r>
              <a:rPr lang="fr-BE" err="1"/>
              <a:t>will</a:t>
            </a:r>
            <a:r>
              <a:rPr lang="fr-BE"/>
              <a:t> </a:t>
            </a:r>
            <a:r>
              <a:rPr lang="fr-BE" err="1"/>
              <a:t>see</a:t>
            </a:r>
            <a:r>
              <a:rPr lang="fr-BE"/>
              <a:t> </a:t>
            </a:r>
            <a:r>
              <a:rPr lang="fr-BE" err="1"/>
              <a:t>later</a:t>
            </a:r>
            <a:r>
              <a:rPr lang="fr-BE"/>
              <a:t> </a:t>
            </a:r>
            <a:r>
              <a:rPr lang="fr-BE" err="1"/>
              <a:t>why</a:t>
            </a:r>
            <a:r>
              <a:rPr lang="fr-BE"/>
              <a:t> </a:t>
            </a:r>
            <a:r>
              <a:rPr lang="fr-BE" err="1"/>
              <a:t>L_c</a:t>
            </a:r>
            <a:r>
              <a:rPr lang="fr-BE"/>
              <a:t> </a:t>
            </a:r>
            <a:r>
              <a:rPr lang="fr-BE" err="1"/>
              <a:t>bigger</a:t>
            </a:r>
            <a:endParaRPr lang="fr-BE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752B-321B-465C-84E2-737B8D511037}" type="slidenum">
              <a:rPr lang="fr-BE" smtClean="0"/>
              <a:t>23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87480379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Assumption </a:t>
            </a:r>
            <a:r>
              <a:rPr lang="fr-BE" err="1"/>
              <a:t>that</a:t>
            </a:r>
            <a:r>
              <a:rPr lang="fr-BE"/>
              <a:t> L_C </a:t>
            </a:r>
            <a:r>
              <a:rPr lang="fr-BE" err="1"/>
              <a:t>bigger</a:t>
            </a:r>
            <a:r>
              <a:rPr lang="fr-BE"/>
              <a:t> </a:t>
            </a:r>
            <a:r>
              <a:rPr lang="fr-BE" err="1"/>
              <a:t>than</a:t>
            </a:r>
            <a:r>
              <a:rPr lang="fr-BE"/>
              <a:t> L – 1 </a:t>
            </a:r>
            <a:r>
              <a:rPr lang="fr-BE" err="1"/>
              <a:t>because</a:t>
            </a:r>
            <a:r>
              <a:rPr lang="fr-BE"/>
              <a:t> if not </a:t>
            </a:r>
            <a:r>
              <a:rPr lang="fr-BE" err="1"/>
              <a:t>we</a:t>
            </a:r>
            <a:r>
              <a:rPr lang="fr-BE"/>
              <a:t> </a:t>
            </a:r>
            <a:r>
              <a:rPr lang="fr-BE" err="1"/>
              <a:t>would</a:t>
            </a:r>
            <a:r>
              <a:rPr lang="fr-BE"/>
              <a:t> have </a:t>
            </a:r>
            <a:r>
              <a:rPr lang="fr-BE" err="1"/>
              <a:t>negative</a:t>
            </a:r>
            <a:r>
              <a:rPr lang="fr-BE"/>
              <a:t> index in the </a:t>
            </a:r>
            <a:r>
              <a:rPr lang="fr-BE" err="1"/>
              <a:t>sum</a:t>
            </a:r>
            <a:r>
              <a:rPr lang="fr-BE"/>
              <a:t>, </a:t>
            </a:r>
            <a:r>
              <a:rPr lang="fr-BE" err="1"/>
              <a:t>that</a:t>
            </a:r>
            <a:r>
              <a:rPr lang="fr-BE"/>
              <a:t> </a:t>
            </a:r>
            <a:r>
              <a:rPr lang="fr-BE" err="1"/>
              <a:t>would</a:t>
            </a:r>
            <a:r>
              <a:rPr lang="fr-BE"/>
              <a:t> lead to </a:t>
            </a:r>
            <a:r>
              <a:rPr lang="fr-BE" err="1"/>
              <a:t>taps</a:t>
            </a:r>
            <a:r>
              <a:rPr lang="fr-BE"/>
              <a:t> of </a:t>
            </a:r>
            <a:r>
              <a:rPr lang="fr-BE" err="1"/>
              <a:t>previous</a:t>
            </a:r>
            <a:r>
              <a:rPr lang="fr-BE"/>
              <a:t> </a:t>
            </a:r>
            <a:r>
              <a:rPr lang="fr-BE" err="1"/>
              <a:t>symbols</a:t>
            </a:r>
            <a:r>
              <a:rPr lang="fr-BE"/>
              <a:t> </a:t>
            </a:r>
            <a:r>
              <a:rPr lang="fr-BE" err="1"/>
              <a:t>being</a:t>
            </a:r>
            <a:r>
              <a:rPr lang="fr-BE"/>
              <a:t> </a:t>
            </a:r>
            <a:r>
              <a:rPr lang="fr-BE" err="1"/>
              <a:t>annoying</a:t>
            </a:r>
            <a:r>
              <a:rPr lang="fr-BE"/>
              <a:t>.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752B-321B-465C-84E2-737B8D511037}" type="slidenum">
              <a:rPr lang="fr-BE" smtClean="0"/>
              <a:t>24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42514140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Quand \epsilon = 1, on a sin (pi/N (</a:t>
            </a:r>
            <a:r>
              <a:rPr lang="fr-BE" err="1"/>
              <a:t>n+e</a:t>
            </a:r>
            <a:r>
              <a:rPr lang="fr-BE"/>
              <a:t>)) qui va </a:t>
            </a:r>
            <a:r>
              <a:rPr lang="fr-BE" err="1"/>
              <a:t>va</a:t>
            </a:r>
            <a:r>
              <a:rPr lang="fr-BE"/>
              <a:t> valoir 0 en n = N - 1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752B-321B-465C-84E2-737B8D511037}" type="slidenum">
              <a:rPr lang="fr-BE" smtClean="0"/>
              <a:t>26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27337082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BE"/>
              <a:t>OFDM transforme </a:t>
            </a:r>
            <a:r>
              <a:rPr lang="fr-BE" err="1"/>
              <a:t>selective</a:t>
            </a:r>
            <a:r>
              <a:rPr lang="fr-BE"/>
              <a:t> en flat donc est plus facile pour l’égalisation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99752B-321B-465C-84E2-737B8D511037}" type="slidenum">
              <a:rPr lang="fr-BE" smtClean="0"/>
              <a:t>30</a:t>
            </a:fld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14672041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8C2859-64DC-4898-9179-76866C02BE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707A8-8799-4635-A591-FBB0C8C44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6C0EBF-6771-4B3C-BB3B-BE924BF9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AD3A6-A065-483F-A4D8-A2E4F2A6BF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0BEF9A-8A6F-4BBC-BA5E-6A9CEF9CDF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5708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21256-8F9B-4A15-906E-D7AE5A403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C3C2A3-9B40-4747-9F2E-59761274AF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47DA6-42C5-47A3-8598-4E139263E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1F48E-60B6-4366-B208-DB97EA4FC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8435EE-50E3-4052-B95A-007C4776DA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3831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441B603-919D-48C5-AF55-1693F16575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301EE5-2CA3-436A-BDED-6E4B0AF4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840E49-650A-4364-8EEE-5086E622F6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D10F33-43F1-4AA2-9495-475B75ADDE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5A44-CCF2-4FEF-90D3-7B77345E8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317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C06EA-0ABB-494A-9DB6-AFBA51DB7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D4B114-D965-4DAB-AC42-A359874B4A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8CA4CC-32F7-4C66-9C67-DB3C354A04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9351B1-72D7-479A-9A6A-6F67DF4BDE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F4904E-4D7A-4E70-B4FE-0F0B18144D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44546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03BD8D-AF98-44F1-8378-0D6FDCAF29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6B23B86-4D70-4AB4-92FD-321E644F2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FE9C9B-837F-45C0-8657-9DF7E4DDD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A7A50-F468-44C1-847F-D6B286CA1E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85A31A-2AC9-4E6D-97C5-07D893CF5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6620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EAF2C1-B6A5-4F1C-9043-144FC8460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3A01C-45E5-4AC8-9A86-8A4F6E1DAF3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A13D91-DEAD-4F5B-A3B2-D935F38C7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11B128-2763-4866-890A-4D347DC96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E2F489-EEE6-4345-B629-8D3704BE1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E14A2-2FB5-4AC4-9386-D26D0CC6BB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30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598658-B79F-4B9A-A450-4490DBB305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722B86-0830-4852-B623-947E7FAD7B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0BA611-59FD-4767-BEC7-2DDC9E1C5F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EB8F1EA-FF27-4A88-A077-6DAD34E225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9E708AB-4040-4C63-A71B-3BB484B137A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F0205C-C8B7-470C-AB7F-543F10DC1A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6F8FBAF-D6D9-49D7-B5AE-4380A1303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BB6E03-4CF6-435B-8186-34FD6F6EA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5909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EE57C-802B-47EA-BB30-7E3745207E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38B2A31-66B2-4B47-B08D-C719D7547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7DBCFF-48FB-49BA-A715-9DEEECFE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5A0E71-D5AE-45D2-A16D-7E5C8DA71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6676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120A06-FC03-4820-B605-AE93FB19D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F4EADB-0355-477B-9EDC-5EA60E413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A2FC7D-6B15-4E3C-9387-621731A63F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70469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95A350-B357-473C-A13E-C9CCCB341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3DA71E-AF20-4B89-8332-2323BCA09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0E50A0-5762-43D8-9391-4BF0C3B3CC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FA3AC-94AA-47B2-98A0-262ABC4CE2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655807-4774-4404-9897-08B60630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BE19C0-B7B2-454A-BBA0-211BEB5ACF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789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BB3A6B-E39E-4A5D-ADAB-4B049A042B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EBE475-1645-4EC3-B242-1CFD347E7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690113B-ECF6-49FB-9A73-5956741281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EA7396-F7AA-4737-BDB2-32F132CE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BA7641-F01D-4530-898F-44D906191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28081C-9DCC-4D1D-99E6-7D49D0C15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8342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39FD81-FD1E-4613-AB6E-773253B1C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44BBFC4-F6AE-4D7B-B75A-86A64AAE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Click to edit Master text styles</a:t>
            </a:r>
          </a:p>
          <a:p>
            <a:pPr lvl="1"/>
            <a:r>
              <a:rPr lang="fr-FR"/>
              <a:t>Second level</a:t>
            </a:r>
          </a:p>
          <a:p>
            <a:pPr lvl="2"/>
            <a:r>
              <a:rPr lang="fr-FR"/>
              <a:t>Third level</a:t>
            </a:r>
          </a:p>
          <a:p>
            <a:pPr lvl="3"/>
            <a:r>
              <a:rPr lang="fr-FR"/>
              <a:t>Fourth level</a:t>
            </a:r>
          </a:p>
          <a:p>
            <a:pPr lvl="4"/>
            <a:r>
              <a:rPr lang="fr-FR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996E77-07DC-4C0F-BEF5-3CC6264529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BA399B-CA4A-4F6B-9F67-E67338B0DB57}" type="datetimeFigureOut">
              <a:rPr lang="en-US" smtClean="0"/>
              <a:t>12/19/2024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A72C49-ECEC-49AD-A089-C85EE695D9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FBC2A3-356F-4210-88DD-7CDF9A365D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410F8-5F4F-4456-A563-82A4E1994885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3558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customXml" Target="../ink/ink6.xml"/><Relationship Id="rId18" Type="http://schemas.openxmlformats.org/officeDocument/2006/relationships/image" Target="../media/image32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29.png"/><Relationship Id="rId17" Type="http://schemas.openxmlformats.org/officeDocument/2006/relationships/customXml" Target="../ink/ink8.xml"/><Relationship Id="rId2" Type="http://schemas.openxmlformats.org/officeDocument/2006/relationships/image" Target="../media/image24.png"/><Relationship Id="rId16" Type="http://schemas.openxmlformats.org/officeDocument/2006/relationships/image" Target="../media/image31.png"/><Relationship Id="rId20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34.png"/><Relationship Id="rId10" Type="http://schemas.openxmlformats.org/officeDocument/2006/relationships/image" Target="../media/image28.png"/><Relationship Id="rId19" Type="http://schemas.openxmlformats.org/officeDocument/2006/relationships/customXml" Target="../ink/ink9.xml"/><Relationship Id="rId4" Type="http://schemas.openxmlformats.org/officeDocument/2006/relationships/image" Target="../media/image25.png"/><Relationship Id="rId9" Type="http://schemas.openxmlformats.org/officeDocument/2006/relationships/customXml" Target="../ink/ink4.xml"/><Relationship Id="rId14" Type="http://schemas.openxmlformats.org/officeDocument/2006/relationships/image" Target="../media/image30.png"/><Relationship Id="rId22" Type="http://schemas.openxmlformats.org/officeDocument/2006/relationships/customXml" Target="../ink/ink1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7" Type="http://schemas.openxmlformats.org/officeDocument/2006/relationships/image" Target="../media/image44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0.png"/><Relationship Id="rId4" Type="http://schemas.openxmlformats.org/officeDocument/2006/relationships/image" Target="../media/image49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5" Type="http://schemas.openxmlformats.org/officeDocument/2006/relationships/image" Target="../media/image5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customXml" Target="../ink/ink14.xml"/><Relationship Id="rId13" Type="http://schemas.openxmlformats.org/officeDocument/2006/relationships/image" Target="../media/image29.png"/><Relationship Id="rId18" Type="http://schemas.openxmlformats.org/officeDocument/2006/relationships/customXml" Target="../ink/ink19.xml"/><Relationship Id="rId3" Type="http://schemas.openxmlformats.org/officeDocument/2006/relationships/image" Target="../media/image1.png"/><Relationship Id="rId21" Type="http://schemas.openxmlformats.org/officeDocument/2006/relationships/image" Target="../media/image33.png"/><Relationship Id="rId7" Type="http://schemas.openxmlformats.org/officeDocument/2006/relationships/image" Target="../media/image26.png"/><Relationship Id="rId12" Type="http://schemas.openxmlformats.org/officeDocument/2006/relationships/customXml" Target="../ink/ink16.xml"/><Relationship Id="rId17" Type="http://schemas.openxmlformats.org/officeDocument/2006/relationships/image" Target="../media/image31.png"/><Relationship Id="rId2" Type="http://schemas.openxmlformats.org/officeDocument/2006/relationships/image" Target="../media/image24.png"/><Relationship Id="rId16" Type="http://schemas.openxmlformats.org/officeDocument/2006/relationships/customXml" Target="../ink/ink18.xml"/><Relationship Id="rId20" Type="http://schemas.openxmlformats.org/officeDocument/2006/relationships/customXml" Target="../ink/ink20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13.xml"/><Relationship Id="rId11" Type="http://schemas.openxmlformats.org/officeDocument/2006/relationships/image" Target="../media/image28.png"/><Relationship Id="rId24" Type="http://schemas.openxmlformats.org/officeDocument/2006/relationships/image" Target="../media/image34.png"/><Relationship Id="rId5" Type="http://schemas.openxmlformats.org/officeDocument/2006/relationships/image" Target="../media/image25.png"/><Relationship Id="rId15" Type="http://schemas.openxmlformats.org/officeDocument/2006/relationships/image" Target="../media/image30.png"/><Relationship Id="rId23" Type="http://schemas.openxmlformats.org/officeDocument/2006/relationships/customXml" Target="../ink/ink22.xml"/><Relationship Id="rId10" Type="http://schemas.openxmlformats.org/officeDocument/2006/relationships/customXml" Target="../ink/ink15.xml"/><Relationship Id="rId19" Type="http://schemas.openxmlformats.org/officeDocument/2006/relationships/image" Target="../media/image32.png"/><Relationship Id="rId4" Type="http://schemas.openxmlformats.org/officeDocument/2006/relationships/customXml" Target="../ink/ink12.xml"/><Relationship Id="rId9" Type="http://schemas.openxmlformats.org/officeDocument/2006/relationships/image" Target="../media/image27.png"/><Relationship Id="rId14" Type="http://schemas.openxmlformats.org/officeDocument/2006/relationships/customXml" Target="../ink/ink17.xml"/><Relationship Id="rId22" Type="http://schemas.openxmlformats.org/officeDocument/2006/relationships/customXml" Target="../ink/ink2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6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7" Type="http://schemas.openxmlformats.org/officeDocument/2006/relationships/image" Target="../media/image7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.png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customXml" Target="../ink/ink25.xml"/><Relationship Id="rId18" Type="http://schemas.openxmlformats.org/officeDocument/2006/relationships/image" Target="../media/image82.png"/><Relationship Id="rId3" Type="http://schemas.openxmlformats.org/officeDocument/2006/relationships/image" Target="../media/image73.png"/><Relationship Id="rId7" Type="http://schemas.openxmlformats.org/officeDocument/2006/relationships/customXml" Target="../ink/ink24.xml"/><Relationship Id="rId12" Type="http://schemas.openxmlformats.org/officeDocument/2006/relationships/image" Target="../media/image79.png"/><Relationship Id="rId17" Type="http://schemas.openxmlformats.org/officeDocument/2006/relationships/customXml" Target="../ink/ink27.xm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5.png"/><Relationship Id="rId11" Type="http://schemas.openxmlformats.org/officeDocument/2006/relationships/image" Target="../media/image78.png"/><Relationship Id="rId5" Type="http://schemas.openxmlformats.org/officeDocument/2006/relationships/customXml" Target="../ink/ink23.xml"/><Relationship Id="rId15" Type="http://schemas.openxmlformats.org/officeDocument/2006/relationships/customXml" Target="../ink/ink26.xml"/><Relationship Id="rId10" Type="http://schemas.openxmlformats.org/officeDocument/2006/relationships/image" Target="../media/image77.png"/><Relationship Id="rId4" Type="http://schemas.openxmlformats.org/officeDocument/2006/relationships/image" Target="../media/image74.png"/><Relationship Id="rId9" Type="http://schemas.openxmlformats.org/officeDocument/2006/relationships/image" Target="../media/image1.png"/><Relationship Id="rId14" Type="http://schemas.openxmlformats.org/officeDocument/2006/relationships/image" Target="../media/image8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7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gif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A379A17-560A-4DBC-B424-EE386C1FEB5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BE"/>
              <a:t>Communication </a:t>
            </a:r>
            <a:br>
              <a:rPr lang="fr-BE"/>
            </a:br>
            <a:r>
              <a:rPr lang="fr-BE" err="1"/>
              <a:t>Systems</a:t>
            </a:r>
            <a:endParaRPr lang="en-US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F77DA2A-3BE1-46C2-85D2-E5E33E8077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fr-BE" sz="3000" err="1"/>
              <a:t>Lab</a:t>
            </a:r>
            <a:r>
              <a:rPr lang="fr-BE" sz="3000"/>
              <a:t> 1</a:t>
            </a:r>
          </a:p>
          <a:p>
            <a:pPr algn="r"/>
            <a:r>
              <a:rPr lang="fr-BE" err="1"/>
              <a:t>Doat</a:t>
            </a:r>
            <a:r>
              <a:rPr lang="fr-BE"/>
              <a:t> Matthieu</a:t>
            </a:r>
          </a:p>
          <a:p>
            <a:pPr algn="r"/>
            <a:r>
              <a:rPr lang="fr-BE"/>
              <a:t>Ferreras </a:t>
            </a:r>
            <a:r>
              <a:rPr lang="fr-BE" err="1"/>
              <a:t>Alloin</a:t>
            </a:r>
            <a:r>
              <a:rPr lang="fr-BE"/>
              <a:t> Pablo</a:t>
            </a:r>
          </a:p>
          <a:p>
            <a:pPr algn="r"/>
            <a:r>
              <a:rPr lang="fr-BE"/>
              <a:t>Carbonnelle Gautier</a:t>
            </a:r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2F48C2ED-A3BB-4B68-84FB-0EFB83B43E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46072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A462D-0FCB-4FB2-82D2-2AFD299C85E1}"/>
              </a:ext>
            </a:extLst>
          </p:cNvPr>
          <p:cNvSpPr txBox="1"/>
          <p:nvPr/>
        </p:nvSpPr>
        <p:spPr>
          <a:xfrm>
            <a:off x="838200" y="365125"/>
            <a:ext cx="105156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Timing statistics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alpha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E5AD06-682E-473A-9AFD-7971EF310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181234" y="1473419"/>
            <a:ext cx="7200641" cy="4806426"/>
          </a:xfrm>
          <a:prstGeom prst="rect">
            <a:avLst/>
          </a:prstGeom>
        </p:spPr>
      </p:pic>
      <p:pic>
        <p:nvPicPr>
          <p:cNvPr id="7" name="Picture 6" descr="Une image contenant Police, diagramme, blanc, ligne&#10;&#10;Description automatically generated">
            <a:extLst>
              <a:ext uri="{FF2B5EF4-FFF2-40B4-BE49-F238E27FC236}">
                <a16:creationId xmlns:a16="http://schemas.microsoft.com/office/drawing/2014/main" id="{33D9E5C9-7A7E-4983-BF32-346E98A860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3755349"/>
            <a:ext cx="3209666" cy="1636549"/>
          </a:xfrm>
          <a:prstGeom prst="rect">
            <a:avLst/>
          </a:prstGeom>
        </p:spPr>
      </p:pic>
      <p:pic>
        <p:nvPicPr>
          <p:cNvPr id="8" name="Picture 2">
            <a:extLst>
              <a:ext uri="{FF2B5EF4-FFF2-40B4-BE49-F238E27FC236}">
                <a16:creationId xmlns:a16="http://schemas.microsoft.com/office/drawing/2014/main" id="{8C59F51D-F773-40FA-9508-10ED7971C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654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F69D15E-F672-DB27-43FF-79D20472B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295" y="-219600"/>
            <a:ext cx="11224469" cy="4181082"/>
          </a:xfrm>
        </p:spPr>
        <p:txBody>
          <a:bodyPr>
            <a:noAutofit/>
          </a:bodyPr>
          <a:lstStyle/>
          <a:p>
            <a:r>
              <a:rPr lang="fr-BE" sz="7200"/>
              <a:t>Channel </a:t>
            </a:r>
            <a:r>
              <a:rPr lang="fr-BE" sz="7200" err="1"/>
              <a:t>characterisation</a:t>
            </a:r>
            <a:r>
              <a:rPr lang="fr-BE" sz="7200"/>
              <a:t>, estimation and </a:t>
            </a:r>
            <a:r>
              <a:rPr lang="fr-BE" sz="7200" err="1"/>
              <a:t>equalisation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3F0542B-1EF9-EF44-ED42-0FB7194249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6649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C2BF1-FD73-F007-E9B7-765505A9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Full </a:t>
            </a:r>
            <a:r>
              <a:rPr lang="fr-BE" err="1"/>
              <a:t>chain</a:t>
            </a:r>
            <a:endParaRPr lang="fr-BE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0EF892-25B0-1952-F0F3-B59BB2CB2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525" y="1687914"/>
            <a:ext cx="9808949" cy="435133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2364A2C4-374C-DD27-21EB-2799D511BB7C}"/>
                  </a:ext>
                </a:extLst>
              </p14:cNvPr>
              <p14:cNvContentPartPr/>
              <p14:nvPr/>
            </p14:nvContentPartPr>
            <p14:xfrm>
              <a:off x="2786418" y="2939955"/>
              <a:ext cx="17059" cy="146685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2364A2C4-374C-DD27-21EB-2799D511BB7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933468" y="2921979"/>
                <a:ext cx="1705900" cy="182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8EDE9216-969E-3042-44C0-E94D13595BD4}"/>
                  </a:ext>
                </a:extLst>
              </p14:cNvPr>
              <p14:cNvContentPartPr/>
              <p14:nvPr/>
            </p14:nvContentPartPr>
            <p14:xfrm>
              <a:off x="2786418" y="3129982"/>
              <a:ext cx="1264693" cy="17059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8EDE9216-969E-3042-44C0-E94D13595BD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2768423" y="2277032"/>
                <a:ext cx="1300323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23263273-D250-D00E-9142-49F47C4E3D5E}"/>
                  </a:ext>
                </a:extLst>
              </p14:cNvPr>
              <p14:cNvContentPartPr/>
              <p14:nvPr/>
            </p14:nvContentPartPr>
            <p14:xfrm>
              <a:off x="4048836" y="3129982"/>
              <a:ext cx="17059" cy="17059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23263273-D250-D00E-9142-49F47C4E3D5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195886" y="2277032"/>
                <a:ext cx="1705900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7A588F2A-ED1B-F000-E2B6-89002D7796B5}"/>
                  </a:ext>
                </a:extLst>
              </p14:cNvPr>
              <p14:cNvContentPartPr/>
              <p14:nvPr/>
            </p14:nvContentPartPr>
            <p14:xfrm>
              <a:off x="4037462" y="3129982"/>
              <a:ext cx="23649" cy="17059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7A588F2A-ED1B-F000-E2B6-89002D7796B5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019813" y="2277032"/>
                <a:ext cx="58593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18D1C9EB-E17A-22AF-CC20-C36DCBC58112}"/>
                  </a:ext>
                </a:extLst>
              </p14:cNvPr>
              <p14:cNvContentPartPr/>
              <p14:nvPr/>
            </p14:nvContentPartPr>
            <p14:xfrm>
              <a:off x="4071582" y="2917209"/>
              <a:ext cx="17059" cy="169398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18D1C9EB-E17A-22AF-CC20-C36DCBC58112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4045735" y="2899264"/>
                <a:ext cx="68236" cy="204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150560C2-28FE-BB16-90F1-D7D969A20503}"/>
                  </a:ext>
                </a:extLst>
              </p14:cNvPr>
              <p14:cNvContentPartPr/>
              <p14:nvPr/>
            </p14:nvContentPartPr>
            <p14:xfrm>
              <a:off x="6914866" y="5529714"/>
              <a:ext cx="2919497" cy="17059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150560C2-28FE-BB16-90F1-D7D969A20503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896869" y="4676764"/>
                <a:ext cx="2955131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EDF94D39-9246-1CB4-1EFA-65960A51B7C8}"/>
                  </a:ext>
                </a:extLst>
              </p14:cNvPr>
              <p14:cNvContentPartPr/>
              <p14:nvPr/>
            </p14:nvContentPartPr>
            <p14:xfrm>
              <a:off x="9815015" y="5529714"/>
              <a:ext cx="17059" cy="17059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EDF94D39-9246-1CB4-1EFA-65960A51B7C8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9789928" y="4676764"/>
                <a:ext cx="66731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6718B29E-E783-0472-422C-0D9797270BFE}"/>
                  </a:ext>
                </a:extLst>
              </p14:cNvPr>
              <p14:cNvContentPartPr/>
              <p14:nvPr/>
            </p14:nvContentPartPr>
            <p14:xfrm>
              <a:off x="9814975" y="5315807"/>
              <a:ext cx="22785" cy="194475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6718B29E-E783-0472-422C-0D9797270BFE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9797174" y="5297867"/>
                <a:ext cx="58031" cy="22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D4B26F78-3DF1-8D04-6F9F-3DE832AE971A}"/>
                  </a:ext>
                </a:extLst>
              </p14:cNvPr>
              <p14:cNvContentPartPr/>
              <p14:nvPr/>
            </p14:nvContentPartPr>
            <p14:xfrm>
              <a:off x="6858000" y="5215397"/>
              <a:ext cx="34486" cy="27214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D4B26F78-3DF1-8D04-6F9F-3DE832AE971A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840224" y="5197422"/>
                <a:ext cx="69683" cy="307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6BD4B608-D43C-4827-0E15-6076EC4BC197}"/>
                  </a:ext>
                </a:extLst>
              </p14:cNvPr>
              <p14:cNvContentPartPr/>
              <p14:nvPr/>
            </p14:nvContentPartPr>
            <p14:xfrm>
              <a:off x="6869373" y="5316940"/>
              <a:ext cx="17059" cy="17059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6BD4B608-D43C-4827-0E15-6076EC4BC19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016423" y="4463990"/>
                <a:ext cx="1705900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F16AF849-477B-1B38-6F18-FF8B4DC967EA}"/>
                  </a:ext>
                </a:extLst>
              </p14:cNvPr>
              <p14:cNvContentPartPr/>
              <p14:nvPr/>
            </p14:nvContentPartPr>
            <p14:xfrm>
              <a:off x="6852479" y="5269819"/>
              <a:ext cx="17371" cy="172225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F16AF849-477B-1B38-6F18-FF8B4DC967E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35108" y="5251879"/>
                <a:ext cx="51766" cy="2077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0350414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A5C2C2-6298-0F6C-B1BD-D8375A35F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0317"/>
            <a:ext cx="10515600" cy="1325563"/>
          </a:xfrm>
        </p:spPr>
        <p:txBody>
          <a:bodyPr/>
          <a:lstStyle/>
          <a:p>
            <a:r>
              <a:rPr lang="fr-FR"/>
              <a:t>Flat and </a:t>
            </a:r>
            <a:r>
              <a:rPr lang="fr-FR" err="1"/>
              <a:t>frequency</a:t>
            </a:r>
            <a:r>
              <a:rPr lang="fr-FR"/>
              <a:t> </a:t>
            </a:r>
            <a:r>
              <a:rPr lang="fr-FR" err="1"/>
              <a:t>selective</a:t>
            </a:r>
            <a:r>
              <a:rPr lang="fr-FR"/>
              <a:t> </a:t>
            </a:r>
            <a:r>
              <a:rPr lang="fr-FR" err="1"/>
              <a:t>channel</a:t>
            </a:r>
            <a:endParaRPr lang="fr-BE"/>
          </a:p>
        </p:txBody>
      </p:sp>
      <p:pic>
        <p:nvPicPr>
          <p:cNvPr id="5" name="Image 4" descr="Une image contenant Police, texte, typographie, écriture manuscrite&#10;&#10;Description générée automatiquement">
            <a:extLst>
              <a:ext uri="{FF2B5EF4-FFF2-40B4-BE49-F238E27FC236}">
                <a16:creationId xmlns:a16="http://schemas.microsoft.com/office/drawing/2014/main" id="{15A9C9B2-BDC3-3DA5-4007-8DD59198E6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2894" y="4622241"/>
            <a:ext cx="2903299" cy="758569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A4102C8F-8717-D42B-6F43-A4A960D6C9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6" y="5324989"/>
            <a:ext cx="7218249" cy="760088"/>
          </a:xfrm>
          <a:prstGeom prst="rect">
            <a:avLst/>
          </a:prstGeom>
        </p:spPr>
      </p:pic>
      <p:pic>
        <p:nvPicPr>
          <p:cNvPr id="9" name="Image 8" descr="Une image contenant écriture manuscrite, Police, typographie, calligraphie&#10;&#10;Description générée automatiquement">
            <a:extLst>
              <a:ext uri="{FF2B5EF4-FFF2-40B4-BE49-F238E27FC236}">
                <a16:creationId xmlns:a16="http://schemas.microsoft.com/office/drawing/2014/main" id="{64F24D1F-D5E4-65CC-9C7A-BF253290E4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7" y="2239100"/>
            <a:ext cx="2518927" cy="45236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E35BA566-29E5-54D4-B41B-6BF9D6E1DDA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7017" y="2691460"/>
            <a:ext cx="9716342" cy="906859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B2096648-59FA-5952-7206-49CEAD97CDBA}"/>
              </a:ext>
            </a:extLst>
          </p:cNvPr>
          <p:cNvSpPr txBox="1"/>
          <p:nvPr/>
        </p:nvSpPr>
        <p:spPr>
          <a:xfrm>
            <a:off x="1302894" y="1715880"/>
            <a:ext cx="87081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Flat:</a:t>
            </a:r>
            <a:endParaRPr lang="fr-BE" sz="2800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1485FFA7-2DC8-05FB-825B-5D2E8DC84868}"/>
              </a:ext>
            </a:extLst>
          </p:cNvPr>
          <p:cNvSpPr txBox="1"/>
          <p:nvPr/>
        </p:nvSpPr>
        <p:spPr>
          <a:xfrm>
            <a:off x="1302894" y="4099021"/>
            <a:ext cx="33717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800"/>
              <a:t>Frequency </a:t>
            </a:r>
            <a:r>
              <a:rPr lang="fr-FR" sz="2800" err="1"/>
              <a:t>selective</a:t>
            </a:r>
            <a:r>
              <a:rPr lang="fr-FR" sz="2800"/>
              <a:t>:</a:t>
            </a:r>
            <a:endParaRPr lang="fr-BE" sz="2800"/>
          </a:p>
        </p:txBody>
      </p:sp>
    </p:spTree>
    <p:extLst>
      <p:ext uri="{BB962C8B-B14F-4D97-AF65-F5344CB8AC3E}">
        <p14:creationId xmlns:p14="http://schemas.microsoft.com/office/powerpoint/2010/main" val="12367501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4812BA8D-6008-D930-526A-1AD733A43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123" y="-134638"/>
            <a:ext cx="10515600" cy="1325563"/>
          </a:xfrm>
        </p:spPr>
        <p:txBody>
          <a:bodyPr/>
          <a:lstStyle/>
          <a:p>
            <a:r>
              <a:rPr lang="fr-FR" err="1"/>
              <a:t>Two</a:t>
            </a:r>
            <a:r>
              <a:rPr lang="fr-FR"/>
              <a:t> </a:t>
            </a:r>
            <a:r>
              <a:rPr lang="fr-FR" err="1"/>
              <a:t>path</a:t>
            </a:r>
            <a:r>
              <a:rPr lang="fr-FR"/>
              <a:t> </a:t>
            </a:r>
            <a:r>
              <a:rPr lang="fr-FR" err="1"/>
              <a:t>channel</a:t>
            </a:r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1BD2CA66-633A-46D3-75F5-8599BF88E2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9" y="1006101"/>
            <a:ext cx="3687501" cy="369651"/>
          </a:xfrm>
          <a:prstGeom prst="rect">
            <a:avLst/>
          </a:prstGeom>
        </p:spPr>
      </p:pic>
      <p:pic>
        <p:nvPicPr>
          <p:cNvPr id="13" name="Image 12" descr="Une image contenant texte, Police, ligne, blanc&#10;&#10;Description générée automatiquement">
            <a:extLst>
              <a:ext uri="{FF2B5EF4-FFF2-40B4-BE49-F238E27FC236}">
                <a16:creationId xmlns:a16="http://schemas.microsoft.com/office/drawing/2014/main" id="{96B34A7D-0F3E-A0E7-A26F-EF5ABDF3F0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198" y="1539790"/>
            <a:ext cx="10111451" cy="1260144"/>
          </a:xfrm>
          <a:prstGeom prst="rect">
            <a:avLst/>
          </a:prstGeom>
        </p:spPr>
      </p:pic>
      <p:pic>
        <p:nvPicPr>
          <p:cNvPr id="10" name="Image 9" descr="Une image contenant texte, diagramme, ligne, Tracé&#10;&#10;Description générée automatiquement">
            <a:extLst>
              <a:ext uri="{FF2B5EF4-FFF2-40B4-BE49-F238E27FC236}">
                <a16:creationId xmlns:a16="http://schemas.microsoft.com/office/drawing/2014/main" id="{1106E25D-BF3E-D403-1C4B-FBEF1FAFC3C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123" y="2797256"/>
            <a:ext cx="5164588" cy="4016902"/>
          </a:xfrm>
          <a:prstGeom prst="rect">
            <a:avLst/>
          </a:prstGeom>
        </p:spPr>
      </p:pic>
      <p:pic>
        <p:nvPicPr>
          <p:cNvPr id="12" name="Image 11" descr="Une image contenant Police, blanc, calligraphie, typographie&#10;&#10;Description générée automatiquement">
            <a:extLst>
              <a:ext uri="{FF2B5EF4-FFF2-40B4-BE49-F238E27FC236}">
                <a16:creationId xmlns:a16="http://schemas.microsoft.com/office/drawing/2014/main" id="{152FE691-9524-1522-4955-A613F630CEC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4994" y="1006101"/>
            <a:ext cx="2016904" cy="370074"/>
          </a:xfrm>
          <a:prstGeom prst="rect">
            <a:avLst/>
          </a:prstGeom>
        </p:spPr>
      </p:pic>
      <p:pic>
        <p:nvPicPr>
          <p:cNvPr id="15" name="Image 14" descr="Une image contenant Police, blanc, symbole, texte&#10;&#10;Description générée automatiquement">
            <a:extLst>
              <a:ext uri="{FF2B5EF4-FFF2-40B4-BE49-F238E27FC236}">
                <a16:creationId xmlns:a16="http://schemas.microsoft.com/office/drawing/2014/main" id="{12016E25-547D-FF19-F355-3449806BEC6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3901" y="844299"/>
            <a:ext cx="1854344" cy="693253"/>
          </a:xfrm>
          <a:prstGeom prst="rect">
            <a:avLst/>
          </a:prstGeom>
        </p:spPr>
      </p:pic>
      <p:pic>
        <p:nvPicPr>
          <p:cNvPr id="19" name="Image 18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903114A8-A225-85FD-21CD-486ECD45EB6F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7432" y="2799934"/>
            <a:ext cx="5166370" cy="40142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43299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B38AF1A-823E-D474-EA24-0284A400D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6495" y="463475"/>
            <a:ext cx="10515600" cy="686395"/>
          </a:xfrm>
        </p:spPr>
        <p:txBody>
          <a:bodyPr vert="horz" lIns="91440" tIns="45720" rIns="91440" bIns="45720" rtlCol="0" anchor="ctr">
            <a:normAutofit fontScale="90000"/>
          </a:bodyPr>
          <a:lstStyle/>
          <a:p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Impact on the received constellation</a:t>
            </a:r>
          </a:p>
        </p:txBody>
      </p:sp>
      <p:pic>
        <p:nvPicPr>
          <p:cNvPr id="5" name="Image 4" descr="Une image contenant texte, capture d’écran, diagramme, affichage&#10;&#10;Description générée automatiquement">
            <a:extLst>
              <a:ext uri="{FF2B5EF4-FFF2-40B4-BE49-F238E27FC236}">
                <a16:creationId xmlns:a16="http://schemas.microsoft.com/office/drawing/2014/main" id="{695EBF55-1550-B8ED-99DF-978CED5E50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716" y="1603851"/>
            <a:ext cx="5883438" cy="4589082"/>
          </a:xfrm>
          <a:prstGeom prst="rect">
            <a:avLst/>
          </a:prstGeom>
        </p:spPr>
      </p:pic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9EA496FE-93BF-DD8C-F19A-CB149755104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4295" y="1686496"/>
            <a:ext cx="5852515" cy="4506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24180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C55214D-0169-04B8-9179-ED86E9D0C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4632" y="-121920"/>
            <a:ext cx="10515600" cy="1325563"/>
          </a:xfrm>
        </p:spPr>
        <p:txBody>
          <a:bodyPr/>
          <a:lstStyle/>
          <a:p>
            <a:r>
              <a:rPr lang="fr-FR"/>
              <a:t>Real </a:t>
            </a:r>
            <a:r>
              <a:rPr lang="fr-FR" err="1"/>
              <a:t>channel</a:t>
            </a:r>
            <a:r>
              <a:rPr lang="fr-FR"/>
              <a:t> </a:t>
            </a:r>
            <a:r>
              <a:rPr lang="fr-FR" err="1"/>
              <a:t>using</a:t>
            </a:r>
            <a:r>
              <a:rPr lang="fr-FR"/>
              <a:t> the </a:t>
            </a:r>
            <a:r>
              <a:rPr lang="fr-FR" err="1"/>
              <a:t>USRPs</a:t>
            </a:r>
            <a:endParaRPr lang="fr-BE"/>
          </a:p>
        </p:txBody>
      </p:sp>
      <p:pic>
        <p:nvPicPr>
          <p:cNvPr id="5" name="Image 4" descr="Une image contenant texte, capture d’écran, diagramme&#10;&#10;Description générée automatiquement">
            <a:extLst>
              <a:ext uri="{FF2B5EF4-FFF2-40B4-BE49-F238E27FC236}">
                <a16:creationId xmlns:a16="http://schemas.microsoft.com/office/drawing/2014/main" id="{D86F1214-4716-4A9B-2FE3-2A1FD440B7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808" y="3834430"/>
            <a:ext cx="3751524" cy="2815245"/>
          </a:xfrm>
          <a:prstGeom prst="rect">
            <a:avLst/>
          </a:prstGeom>
        </p:spPr>
      </p:pic>
      <p:pic>
        <p:nvPicPr>
          <p:cNvPr id="7" name="Image 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F31E5C6D-3D24-FF3D-A3CA-C931541F8C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48354" y="966868"/>
            <a:ext cx="3688432" cy="2819062"/>
          </a:xfrm>
          <a:prstGeom prst="rect">
            <a:avLst/>
          </a:prstGeom>
        </p:spPr>
      </p:pic>
      <p:sp>
        <p:nvSpPr>
          <p:cNvPr id="12" name="ZoneTexte 11">
            <a:extLst>
              <a:ext uri="{FF2B5EF4-FFF2-40B4-BE49-F238E27FC236}">
                <a16:creationId xmlns:a16="http://schemas.microsoft.com/office/drawing/2014/main" id="{2391A72F-D877-183D-6BB1-A4138D9960D5}"/>
              </a:ext>
            </a:extLst>
          </p:cNvPr>
          <p:cNvSpPr txBox="1"/>
          <p:nvPr/>
        </p:nvSpPr>
        <p:spPr>
          <a:xfrm>
            <a:off x="810995" y="1848203"/>
            <a:ext cx="2524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At 250kHz, the </a:t>
            </a:r>
            <a:r>
              <a:rPr lang="fr-FR" err="1"/>
              <a:t>channel</a:t>
            </a:r>
            <a:r>
              <a:rPr lang="fr-FR"/>
              <a:t> </a:t>
            </a:r>
          </a:p>
          <a:p>
            <a:r>
              <a:rPr lang="fr-FR" err="1"/>
              <a:t>is</a:t>
            </a:r>
            <a:r>
              <a:rPr lang="fr-FR"/>
              <a:t> </a:t>
            </a:r>
            <a:r>
              <a:rPr lang="fr-FR" err="1"/>
              <a:t>frequency</a:t>
            </a:r>
            <a:r>
              <a:rPr lang="fr-FR"/>
              <a:t> flat</a:t>
            </a:r>
            <a:endParaRPr lang="fr-BE"/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6F920AB5-130E-22B7-DE1E-E82D75AE6725}"/>
              </a:ext>
            </a:extLst>
          </p:cNvPr>
          <p:cNvSpPr txBox="1"/>
          <p:nvPr/>
        </p:nvSpPr>
        <p:spPr>
          <a:xfrm>
            <a:off x="810995" y="4595722"/>
            <a:ext cx="23484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/>
              <a:t>At 5MHz, the </a:t>
            </a:r>
            <a:r>
              <a:rPr lang="fr-FR" err="1"/>
              <a:t>channel</a:t>
            </a:r>
            <a:r>
              <a:rPr lang="fr-FR"/>
              <a:t> </a:t>
            </a:r>
            <a:endParaRPr lang="fr-BE"/>
          </a:p>
          <a:p>
            <a:r>
              <a:rPr lang="fr-BE" err="1"/>
              <a:t>is</a:t>
            </a:r>
            <a:r>
              <a:rPr lang="fr-BE"/>
              <a:t> </a:t>
            </a:r>
            <a:r>
              <a:rPr lang="fr-BE" err="1"/>
              <a:t>frequency</a:t>
            </a:r>
            <a:r>
              <a:rPr lang="fr-BE"/>
              <a:t> </a:t>
            </a:r>
            <a:r>
              <a:rPr lang="fr-BE" err="1"/>
              <a:t>selective</a:t>
            </a:r>
            <a:endParaRPr lang="fr-FR"/>
          </a:p>
        </p:txBody>
      </p:sp>
      <p:pic>
        <p:nvPicPr>
          <p:cNvPr id="15" name="Image 14" descr="Une image contenant texte, capture d’écran, ligne, diagramme&#10;&#10;Description générée automatiquement">
            <a:extLst>
              <a:ext uri="{FF2B5EF4-FFF2-40B4-BE49-F238E27FC236}">
                <a16:creationId xmlns:a16="http://schemas.microsoft.com/office/drawing/2014/main" id="{C719052A-78F8-AE62-F7CE-8DCBD748F18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95" y="966868"/>
            <a:ext cx="3575083" cy="2819062"/>
          </a:xfrm>
          <a:prstGeom prst="rect">
            <a:avLst/>
          </a:prstGeom>
        </p:spPr>
      </p:pic>
      <p:pic>
        <p:nvPicPr>
          <p:cNvPr id="17" name="Image 16" descr="Une image contenant texte, capture d’écran, diagramme, ligne&#10;&#10;Description générée automatiquement">
            <a:extLst>
              <a:ext uri="{FF2B5EF4-FFF2-40B4-BE49-F238E27FC236}">
                <a16:creationId xmlns:a16="http://schemas.microsoft.com/office/drawing/2014/main" id="{D4F8B4E9-3DDB-79AE-2EDC-9EE6CED3CEC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8395" y="3785930"/>
            <a:ext cx="3558751" cy="2798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14719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B6A6E14-7C74-AC13-0291-DF3A4E20F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896" y="18255"/>
            <a:ext cx="10515600" cy="1325563"/>
          </a:xfrm>
        </p:spPr>
        <p:txBody>
          <a:bodyPr/>
          <a:lstStyle/>
          <a:p>
            <a:r>
              <a:rPr lang="fr-FR"/>
              <a:t>Wiener and </a:t>
            </a:r>
            <a:r>
              <a:rPr lang="fr-FR" err="1"/>
              <a:t>Zero</a:t>
            </a:r>
            <a:r>
              <a:rPr lang="fr-FR"/>
              <a:t>-forcing </a:t>
            </a:r>
            <a:r>
              <a:rPr lang="fr-FR" err="1"/>
              <a:t>equaliser</a:t>
            </a:r>
            <a:r>
              <a:rPr lang="fr-FR"/>
              <a:t> </a:t>
            </a:r>
            <a:endParaRPr lang="fr-BE"/>
          </a:p>
        </p:txBody>
      </p:sp>
      <p:sp>
        <p:nvSpPr>
          <p:cNvPr id="4" name="ZoneTexte 3">
            <a:extLst>
              <a:ext uri="{FF2B5EF4-FFF2-40B4-BE49-F238E27FC236}">
                <a16:creationId xmlns:a16="http://schemas.microsoft.com/office/drawing/2014/main" id="{744A4F23-7660-E25A-574F-BDAA5B4459B3}"/>
              </a:ext>
            </a:extLst>
          </p:cNvPr>
          <p:cNvSpPr txBox="1"/>
          <p:nvPr/>
        </p:nvSpPr>
        <p:spPr>
          <a:xfrm>
            <a:off x="934872" y="1041444"/>
            <a:ext cx="132892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Wiener:</a:t>
            </a:r>
            <a:endParaRPr lang="fr-BE" sz="2400"/>
          </a:p>
        </p:txBody>
      </p:sp>
      <p:pic>
        <p:nvPicPr>
          <p:cNvPr id="8" name="Image 7" descr="Une image contenant Police, texte, blanc, typographie&#10;&#10;Description générée automatiquement">
            <a:extLst>
              <a:ext uri="{FF2B5EF4-FFF2-40B4-BE49-F238E27FC236}">
                <a16:creationId xmlns:a16="http://schemas.microsoft.com/office/drawing/2014/main" id="{1EEB8FE0-A2F0-4B64-BE7F-13B114446E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3130693"/>
            <a:ext cx="3900207" cy="985766"/>
          </a:xfrm>
          <a:prstGeom prst="rect">
            <a:avLst/>
          </a:prstGeom>
        </p:spPr>
      </p:pic>
      <p:pic>
        <p:nvPicPr>
          <p:cNvPr id="10" name="Image 9" descr="Une image contenant texte, Police, typographie&#10;&#10;Description générée automatiquement">
            <a:extLst>
              <a:ext uri="{FF2B5EF4-FFF2-40B4-BE49-F238E27FC236}">
                <a16:creationId xmlns:a16="http://schemas.microsoft.com/office/drawing/2014/main" id="{53FF3EF7-7B23-6899-F212-9AB24E413FA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504" y="1595857"/>
            <a:ext cx="5053101" cy="643751"/>
          </a:xfrm>
          <a:prstGeom prst="rect">
            <a:avLst/>
          </a:prstGeom>
        </p:spPr>
      </p:pic>
      <p:sp>
        <p:nvSpPr>
          <p:cNvPr id="11" name="ZoneTexte 10">
            <a:extLst>
              <a:ext uri="{FF2B5EF4-FFF2-40B4-BE49-F238E27FC236}">
                <a16:creationId xmlns:a16="http://schemas.microsoft.com/office/drawing/2014/main" id="{2143CCC5-C4AF-007B-DEE9-A8A9E2DED3B4}"/>
              </a:ext>
            </a:extLst>
          </p:cNvPr>
          <p:cNvSpPr txBox="1"/>
          <p:nvPr/>
        </p:nvSpPr>
        <p:spPr>
          <a:xfrm>
            <a:off x="7210439" y="1035427"/>
            <a:ext cx="18362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err="1"/>
              <a:t>Zero</a:t>
            </a:r>
            <a:r>
              <a:rPr lang="fr-FR" sz="2400"/>
              <a:t> forcing:</a:t>
            </a:r>
            <a:endParaRPr lang="fr-BE" sz="2400"/>
          </a:p>
        </p:txBody>
      </p:sp>
      <p:pic>
        <p:nvPicPr>
          <p:cNvPr id="13" name="Image 12" descr="Une image contenant Police, texte, blanc, typographie&#10;&#10;Description générée automatiquement">
            <a:extLst>
              <a:ext uri="{FF2B5EF4-FFF2-40B4-BE49-F238E27FC236}">
                <a16:creationId xmlns:a16="http://schemas.microsoft.com/office/drawing/2014/main" id="{7BC418CC-7AE1-0736-FC2D-509B0ACB97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06" y="3219848"/>
            <a:ext cx="3803593" cy="848142"/>
          </a:xfrm>
          <a:prstGeom prst="rect">
            <a:avLst/>
          </a:prstGeom>
        </p:spPr>
      </p:pic>
      <p:pic>
        <p:nvPicPr>
          <p:cNvPr id="15" name="Image 14" descr="Une image contenant Police, typographie, calligraphie, texte&#10;&#10;Description générée automatiquement">
            <a:extLst>
              <a:ext uri="{FF2B5EF4-FFF2-40B4-BE49-F238E27FC236}">
                <a16:creationId xmlns:a16="http://schemas.microsoft.com/office/drawing/2014/main" id="{2C454A89-1221-BAA6-7FD8-F5BD8374D33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58" y="1975511"/>
            <a:ext cx="2355714" cy="396372"/>
          </a:xfrm>
          <a:prstGeom prst="rect">
            <a:avLst/>
          </a:prstGeom>
        </p:spPr>
      </p:pic>
      <p:pic>
        <p:nvPicPr>
          <p:cNvPr id="17" name="Image 16" descr="Une image contenant Police, texte, typographie, calligraphie&#10;&#10;Description générée automatiquement">
            <a:extLst>
              <a:ext uri="{FF2B5EF4-FFF2-40B4-BE49-F238E27FC236}">
                <a16:creationId xmlns:a16="http://schemas.microsoft.com/office/drawing/2014/main" id="{62386979-830F-6C8D-A386-88DA98E1C2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0958" y="1503109"/>
            <a:ext cx="2859658" cy="403827"/>
          </a:xfrm>
          <a:prstGeom prst="rect">
            <a:avLst/>
          </a:prstGeom>
        </p:spPr>
      </p:pic>
      <p:pic>
        <p:nvPicPr>
          <p:cNvPr id="19" name="Image 18">
            <a:extLst>
              <a:ext uri="{FF2B5EF4-FFF2-40B4-BE49-F238E27FC236}">
                <a16:creationId xmlns:a16="http://schemas.microsoft.com/office/drawing/2014/main" id="{D1B3B867-A459-257B-FE23-CACE7BC8B38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9610" y="2411212"/>
            <a:ext cx="6076776" cy="669296"/>
          </a:xfrm>
          <a:prstGeom prst="rect">
            <a:avLst/>
          </a:prstGeom>
        </p:spPr>
      </p:pic>
      <p:pic>
        <p:nvPicPr>
          <p:cNvPr id="21" name="Image 20" descr="Une image contenant texte, Police, blanc, écriture manuscrite&#10;&#10;Description générée automatiquement">
            <a:extLst>
              <a:ext uri="{FF2B5EF4-FFF2-40B4-BE49-F238E27FC236}">
                <a16:creationId xmlns:a16="http://schemas.microsoft.com/office/drawing/2014/main" id="{1B39A57D-D97B-3A1D-58C8-82D5F6A7FE7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0806" y="2403742"/>
            <a:ext cx="4442845" cy="643545"/>
          </a:xfrm>
          <a:prstGeom prst="rect">
            <a:avLst/>
          </a:prstGeom>
        </p:spPr>
      </p:pic>
      <p:pic>
        <p:nvPicPr>
          <p:cNvPr id="23" name="Image 22" descr="Une image contenant Police, typographie, texte, calligraphie&#10;&#10;Description générée automatiquement">
            <a:extLst>
              <a:ext uri="{FF2B5EF4-FFF2-40B4-BE49-F238E27FC236}">
                <a16:creationId xmlns:a16="http://schemas.microsoft.com/office/drawing/2014/main" id="{17DC2474-22E1-E44F-8BAB-28B0980B282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809" y="4254246"/>
            <a:ext cx="4511550" cy="669296"/>
          </a:xfrm>
          <a:prstGeom prst="rect">
            <a:avLst/>
          </a:prstGeom>
        </p:spPr>
      </p:pic>
      <p:sp>
        <p:nvSpPr>
          <p:cNvPr id="24" name="ZoneTexte 23">
            <a:extLst>
              <a:ext uri="{FF2B5EF4-FFF2-40B4-BE49-F238E27FC236}">
                <a16:creationId xmlns:a16="http://schemas.microsoft.com/office/drawing/2014/main" id="{56E666F1-9EA4-2487-5E70-02B4F075EC1E}"/>
              </a:ext>
            </a:extLst>
          </p:cNvPr>
          <p:cNvSpPr txBox="1"/>
          <p:nvPr/>
        </p:nvSpPr>
        <p:spPr>
          <a:xfrm>
            <a:off x="776809" y="5014343"/>
            <a:ext cx="10210039" cy="46166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fr-FR" sz="2400" dirty="0"/>
              <a:t>If the noise </a:t>
            </a:r>
            <a:r>
              <a:rPr lang="fr-FR" sz="2400" dirty="0" err="1"/>
              <a:t>is</a:t>
            </a:r>
            <a:r>
              <a:rPr lang="fr-FR" sz="2400" dirty="0"/>
              <a:t> close to -</a:t>
            </a:r>
            <a:r>
              <a:rPr lang="fr-BE" sz="2400" dirty="0"/>
              <a:t>∞</a:t>
            </a:r>
            <a:r>
              <a:rPr lang="fr-FR" sz="2400" dirty="0"/>
              <a:t>, the SNR </a:t>
            </a:r>
            <a:r>
              <a:rPr lang="fr-FR" sz="2400" dirty="0" err="1"/>
              <a:t>is</a:t>
            </a:r>
            <a:r>
              <a:rPr lang="fr-FR" sz="2400" dirty="0"/>
              <a:t> close to </a:t>
            </a:r>
            <a:r>
              <a:rPr lang="fr-BE" sz="2400" dirty="0"/>
              <a:t>∞</a:t>
            </a:r>
            <a:r>
              <a:rPr lang="fr-FR" sz="2400" dirty="0"/>
              <a:t>, the </a:t>
            </a:r>
            <a:r>
              <a:rPr lang="fr-FR" sz="2400" dirty="0" err="1"/>
              <a:t>above</a:t>
            </a:r>
            <a:r>
              <a:rPr lang="fr-FR" sz="2400" dirty="0"/>
              <a:t> expression tends to: </a:t>
            </a:r>
            <a:endParaRPr lang="fr-BE" sz="2400" dirty="0"/>
          </a:p>
        </p:txBody>
      </p:sp>
      <p:pic>
        <p:nvPicPr>
          <p:cNvPr id="26" name="Image 25" descr="Une image contenant Police, typographie, symbole, texte&#10;&#10;Description générée automatiquement">
            <a:extLst>
              <a:ext uri="{FF2B5EF4-FFF2-40B4-BE49-F238E27FC236}">
                <a16:creationId xmlns:a16="http://schemas.microsoft.com/office/drawing/2014/main" id="{75AFEFAD-C5E4-991D-933A-CF123B6F1800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0286" y="5516725"/>
            <a:ext cx="3642676" cy="609653"/>
          </a:xfrm>
          <a:prstGeom prst="rect">
            <a:avLst/>
          </a:prstGeom>
        </p:spPr>
      </p:pic>
      <p:sp>
        <p:nvSpPr>
          <p:cNvPr id="28" name="ZoneTexte 27">
            <a:extLst>
              <a:ext uri="{FF2B5EF4-FFF2-40B4-BE49-F238E27FC236}">
                <a16:creationId xmlns:a16="http://schemas.microsoft.com/office/drawing/2014/main" id="{9CCD8DC8-A3D6-3570-96E4-FA39851FE57F}"/>
              </a:ext>
            </a:extLst>
          </p:cNvPr>
          <p:cNvSpPr txBox="1"/>
          <p:nvPr/>
        </p:nvSpPr>
        <p:spPr>
          <a:xfrm>
            <a:off x="5782527" y="5516725"/>
            <a:ext cx="83708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4800">
                <a:sym typeface="Wingdings" panose="05000000000000000000" pitchFamily="2" charset="2"/>
              </a:rPr>
              <a:t></a:t>
            </a:r>
            <a:endParaRPr lang="fr-BE" sz="4800"/>
          </a:p>
        </p:txBody>
      </p:sp>
      <p:pic>
        <p:nvPicPr>
          <p:cNvPr id="29" name="Image 28" descr="Une image contenant Police, typographie, calligraphie, texte&#10;&#10;Description générée automatiquement">
            <a:extLst>
              <a:ext uri="{FF2B5EF4-FFF2-40B4-BE49-F238E27FC236}">
                <a16:creationId xmlns:a16="http://schemas.microsoft.com/office/drawing/2014/main" id="{3B92845C-4546-E7BB-A2FC-124FECC4D1E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38830" y="5542359"/>
            <a:ext cx="3768666" cy="634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8584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21363BB-3A88-E2A6-015F-A1DA88AB36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7870" y="418332"/>
            <a:ext cx="3618053" cy="1325563"/>
          </a:xfrm>
        </p:spPr>
        <p:txBody>
          <a:bodyPr/>
          <a:lstStyle/>
          <a:p>
            <a:r>
              <a:rPr lang="fr-FR"/>
              <a:t>Coefficients comparaison</a:t>
            </a:r>
            <a:endParaRPr lang="fr-BE"/>
          </a:p>
        </p:txBody>
      </p:sp>
      <p:pic>
        <p:nvPicPr>
          <p:cNvPr id="7" name="Image 6" descr="Une image contenant texte, diagramme, ligne, nombre&#10;&#10;Description générée automatiquement">
            <a:extLst>
              <a:ext uri="{FF2B5EF4-FFF2-40B4-BE49-F238E27FC236}">
                <a16:creationId xmlns:a16="http://schemas.microsoft.com/office/drawing/2014/main" id="{012BA3AA-0EE0-7381-16FD-C738C31C9D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2019" y="261252"/>
            <a:ext cx="8482111" cy="6335495"/>
          </a:xfrm>
          <a:prstGeom prst="rect">
            <a:avLst/>
          </a:prstGeom>
        </p:spPr>
      </p:pic>
      <p:sp>
        <p:nvSpPr>
          <p:cNvPr id="8" name="ZoneTexte 7">
            <a:extLst>
              <a:ext uri="{FF2B5EF4-FFF2-40B4-BE49-F238E27FC236}">
                <a16:creationId xmlns:a16="http://schemas.microsoft.com/office/drawing/2014/main" id="{0499AABB-A2A6-5ADB-E0F0-832F17FA8FD5}"/>
              </a:ext>
            </a:extLst>
          </p:cNvPr>
          <p:cNvSpPr txBox="1"/>
          <p:nvPr/>
        </p:nvSpPr>
        <p:spPr>
          <a:xfrm>
            <a:off x="467811" y="2468301"/>
            <a:ext cx="237184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400"/>
              <a:t>The </a:t>
            </a:r>
            <a:r>
              <a:rPr lang="fr-FR" sz="2400" err="1"/>
              <a:t>channel</a:t>
            </a:r>
            <a:r>
              <a:rPr lang="fr-FR" sz="2400"/>
              <a:t> h = [1 0.35+0.35j]</a:t>
            </a:r>
            <a:endParaRPr lang="fr-BE" sz="2400"/>
          </a:p>
        </p:txBody>
      </p:sp>
    </p:spTree>
    <p:extLst>
      <p:ext uri="{BB962C8B-B14F-4D97-AF65-F5344CB8AC3E}">
        <p14:creationId xmlns:p14="http://schemas.microsoft.com/office/powerpoint/2010/main" val="29374648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4BEA476-2F11-D0CC-819C-0DBD9ABA31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5684" y="237120"/>
            <a:ext cx="10515600" cy="1325563"/>
          </a:xfrm>
        </p:spPr>
        <p:txBody>
          <a:bodyPr/>
          <a:lstStyle/>
          <a:p>
            <a:r>
              <a:rPr lang="fr-FR" err="1"/>
              <a:t>When</a:t>
            </a:r>
            <a:r>
              <a:rPr lang="fr-FR"/>
              <a:t> the </a:t>
            </a:r>
            <a:r>
              <a:rPr lang="fr-FR" err="1"/>
              <a:t>channel</a:t>
            </a:r>
            <a:r>
              <a:rPr lang="fr-FR"/>
              <a:t> </a:t>
            </a:r>
            <a:r>
              <a:rPr lang="fr-FR" err="1"/>
              <a:t>is</a:t>
            </a:r>
            <a:r>
              <a:rPr lang="fr-FR"/>
              <a:t> AWGN</a:t>
            </a:r>
            <a:endParaRPr lang="fr-BE"/>
          </a:p>
        </p:txBody>
      </p:sp>
      <p:pic>
        <p:nvPicPr>
          <p:cNvPr id="5" name="Image 4" descr="Une image contenant Police, typographie, texte, Graphique&#10;&#10;Description générée automatiquement">
            <a:extLst>
              <a:ext uri="{FF2B5EF4-FFF2-40B4-BE49-F238E27FC236}">
                <a16:creationId xmlns:a16="http://schemas.microsoft.com/office/drawing/2014/main" id="{C982FCD0-9E95-099F-DFD6-285A05FA30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94376" y="1499201"/>
            <a:ext cx="1624314" cy="560650"/>
          </a:xfrm>
          <a:prstGeom prst="rect">
            <a:avLst/>
          </a:prstGeom>
        </p:spPr>
      </p:pic>
      <p:pic>
        <p:nvPicPr>
          <p:cNvPr id="7" name="Image 6" descr="Une image contenant Police, nombre, texte, blanc&#10;&#10;Description générée automatiquement">
            <a:extLst>
              <a:ext uri="{FF2B5EF4-FFF2-40B4-BE49-F238E27FC236}">
                <a16:creationId xmlns:a16="http://schemas.microsoft.com/office/drawing/2014/main" id="{098E009D-8EE5-7569-2494-54AEEC77DF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81235" y="1212401"/>
            <a:ext cx="3018255" cy="1108152"/>
          </a:xfrm>
          <a:prstGeom prst="rect">
            <a:avLst/>
          </a:prstGeom>
        </p:spPr>
      </p:pic>
      <p:sp>
        <p:nvSpPr>
          <p:cNvPr id="14" name="ZoneTexte 13">
            <a:extLst>
              <a:ext uri="{FF2B5EF4-FFF2-40B4-BE49-F238E27FC236}">
                <a16:creationId xmlns:a16="http://schemas.microsoft.com/office/drawing/2014/main" id="{8EB69366-444C-7650-3F19-86CFE0DA0C22}"/>
              </a:ext>
            </a:extLst>
          </p:cNvPr>
          <p:cNvSpPr txBox="1"/>
          <p:nvPr/>
        </p:nvSpPr>
        <p:spPr>
          <a:xfrm>
            <a:off x="864235" y="1548694"/>
            <a:ext cx="12170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/>
              <a:t>Wiener:</a:t>
            </a:r>
            <a:endParaRPr lang="fr-BE" sz="2400"/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FAB3B35C-289A-EBDB-544B-04C6BC5985EB}"/>
              </a:ext>
            </a:extLst>
          </p:cNvPr>
          <p:cNvSpPr txBox="1"/>
          <p:nvPr/>
        </p:nvSpPr>
        <p:spPr>
          <a:xfrm>
            <a:off x="6316490" y="1516485"/>
            <a:ext cx="1877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2400" err="1"/>
              <a:t>Zero</a:t>
            </a:r>
            <a:r>
              <a:rPr lang="fr-FR" sz="2400"/>
              <a:t>-forcing:</a:t>
            </a:r>
            <a:endParaRPr lang="fr-BE" sz="2400"/>
          </a:p>
        </p:txBody>
      </p:sp>
      <p:pic>
        <p:nvPicPr>
          <p:cNvPr id="3" name="Image 2" descr="Une image contenant texte, nombre, ligne, Tracé&#10;&#10;Description générée automatiquement">
            <a:extLst>
              <a:ext uri="{FF2B5EF4-FFF2-40B4-BE49-F238E27FC236}">
                <a16:creationId xmlns:a16="http://schemas.microsoft.com/office/drawing/2014/main" id="{22D1A3A6-D604-28F4-7C0F-601B2295E1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550" y="2368277"/>
            <a:ext cx="10248900" cy="4486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0081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Une image contenant texte, écriture manuscrite, Police, diagramme&#10;&#10;Description automatically generated">
            <a:extLst>
              <a:ext uri="{FF2B5EF4-FFF2-40B4-BE49-F238E27FC236}">
                <a16:creationId xmlns:a16="http://schemas.microsoft.com/office/drawing/2014/main" id="{B3915C80-5BCB-44F0-ABB5-79D8A5965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4981" y="3181173"/>
            <a:ext cx="7185891" cy="3547517"/>
          </a:xfrm>
          <a:prstGeom prst="rect">
            <a:avLst/>
          </a:prstGeom>
        </p:spPr>
      </p:pic>
      <p:pic>
        <p:nvPicPr>
          <p:cNvPr id="7" name="Picture 6" descr="Une image contenant texte, diagramme, ligne, Police&#10;&#10;Description automatically generated">
            <a:extLst>
              <a:ext uri="{FF2B5EF4-FFF2-40B4-BE49-F238E27FC236}">
                <a16:creationId xmlns:a16="http://schemas.microsoft.com/office/drawing/2014/main" id="{D77C1531-3C33-4144-A215-657AB4B42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201" y="157585"/>
            <a:ext cx="6120442" cy="3429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A0F8CE-6ED8-41D8-B340-305327D35733}"/>
              </a:ext>
            </a:extLst>
          </p:cNvPr>
          <p:cNvSpPr txBox="1"/>
          <p:nvPr/>
        </p:nvSpPr>
        <p:spPr>
          <a:xfrm>
            <a:off x="7158181" y="1524566"/>
            <a:ext cx="471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err="1"/>
              <a:t>Transmitter</a:t>
            </a:r>
            <a:r>
              <a:rPr lang="fr-BE" sz="2800"/>
              <a:t> </a:t>
            </a:r>
            <a:r>
              <a:rPr lang="fr-BE" sz="2800" err="1"/>
              <a:t>Side</a:t>
            </a:r>
            <a:r>
              <a:rPr lang="fr-BE" sz="2800"/>
              <a:t> (TX)</a:t>
            </a:r>
            <a:endParaRPr lang="en-US" sz="2800"/>
          </a:p>
        </p:txBody>
      </p:sp>
      <p:pic>
        <p:nvPicPr>
          <p:cNvPr id="9" name="Picture 2">
            <a:extLst>
              <a:ext uri="{FF2B5EF4-FFF2-40B4-BE49-F238E27FC236}">
                <a16:creationId xmlns:a16="http://schemas.microsoft.com/office/drawing/2014/main" id="{5678EFA1-966C-4EEC-93D0-B6C4FE03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659824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34741E9-0AA2-8024-76CA-EEE3F2457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5468" y="723940"/>
            <a:ext cx="3305537" cy="1347928"/>
          </a:xfrm>
        </p:spPr>
        <p:txBody>
          <a:bodyPr/>
          <a:lstStyle/>
          <a:p>
            <a:r>
              <a:rPr lang="fr-FR"/>
              <a:t>BER </a:t>
            </a:r>
            <a:r>
              <a:rPr lang="fr-FR" err="1"/>
              <a:t>comparison</a:t>
            </a:r>
            <a:endParaRPr lang="fr-BE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86EE9BFB-46A1-A00B-CF6F-118FAA192042}"/>
              </a:ext>
            </a:extLst>
          </p:cNvPr>
          <p:cNvSpPr txBox="1"/>
          <p:nvPr/>
        </p:nvSpPr>
        <p:spPr>
          <a:xfrm>
            <a:off x="395468" y="2552285"/>
            <a:ext cx="237994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fr-FR" sz="2400"/>
              <a:t>The </a:t>
            </a:r>
            <a:r>
              <a:rPr lang="fr-FR" sz="2400" err="1"/>
              <a:t>channel</a:t>
            </a:r>
            <a:r>
              <a:rPr lang="fr-FR" sz="2400"/>
              <a:t> h = [1 0.35+0.35j]</a:t>
            </a:r>
          </a:p>
          <a:p>
            <a:r>
              <a:rPr lang="fr-FR" sz="2400"/>
              <a:t>for ZF and Wiener</a:t>
            </a:r>
            <a:endParaRPr lang="fr-BE" sz="2400"/>
          </a:p>
        </p:txBody>
      </p:sp>
      <p:pic>
        <p:nvPicPr>
          <p:cNvPr id="9" name="Image 8" descr="Une image contenant texte, ligne, Tracé, diagramme&#10;&#10;Description générée automatiquement">
            <a:extLst>
              <a:ext uri="{FF2B5EF4-FFF2-40B4-BE49-F238E27FC236}">
                <a16:creationId xmlns:a16="http://schemas.microsoft.com/office/drawing/2014/main" id="{BC351C9B-6D42-3245-0CFA-77EA4720B2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9914" y="0"/>
            <a:ext cx="9022086" cy="6766565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0EED8DC-7527-0129-CE6C-488AD9B69FB1}"/>
              </a:ext>
            </a:extLst>
          </p:cNvPr>
          <p:cNvSpPr/>
          <p:nvPr/>
        </p:nvSpPr>
        <p:spPr>
          <a:xfrm>
            <a:off x="3222658" y="2881574"/>
            <a:ext cx="329322" cy="55279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25672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6A87231-4E36-5DF1-58C6-CBC299DCA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82" y="1161012"/>
            <a:ext cx="9382983" cy="276009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b="1"/>
              <a:t>LELEC2795- Communication systems</a:t>
            </a:r>
            <a:br>
              <a:rPr lang="en-US" sz="3200">
                <a:solidFill>
                  <a:schemeClr val="tx2"/>
                </a:solidFill>
              </a:rPr>
            </a:br>
            <a:endParaRPr lang="en-US" sz="3100" kern="1200">
              <a:solidFill>
                <a:schemeClr val="tx2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CBD62AAC-1E13-8B68-1E01-01F98E115DA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80479" y="1400869"/>
            <a:ext cx="5306084" cy="5230634"/>
          </a:xfrm>
          <a:noFill/>
          <a:ln>
            <a:noFill/>
          </a:ln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endParaRPr lang="en-US" sz="2400">
              <a:solidFill>
                <a:schemeClr val="tx2"/>
              </a:solidFill>
            </a:endParaRPr>
          </a:p>
          <a:p>
            <a:pPr marL="0" indent="0">
              <a:buNone/>
            </a:pPr>
            <a:endParaRPr lang="en-US" sz="24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L="0" indent="0">
              <a:buNone/>
            </a:pPr>
            <a:r>
              <a:rPr lang="en-US" sz="1800" err="1">
                <a:solidFill>
                  <a:schemeClr val="tx2"/>
                </a:solidFill>
              </a:rPr>
              <a:t>Carbonnelle</a:t>
            </a:r>
            <a:r>
              <a:rPr lang="en-US" sz="1800">
                <a:solidFill>
                  <a:schemeClr val="tx2"/>
                </a:solidFill>
              </a:rPr>
              <a:t> Gautier </a:t>
            </a:r>
          </a:p>
          <a:p>
            <a:pPr marL="0" indent="0">
              <a:buNone/>
            </a:pPr>
            <a:r>
              <a:rPr lang="en-US" sz="1800" kern="1200">
                <a:solidFill>
                  <a:schemeClr val="tx2"/>
                </a:solidFill>
                <a:latin typeface="+mn-lt"/>
                <a:ea typeface="+mn-ea"/>
                <a:cs typeface="+mn-cs"/>
              </a:rPr>
              <a:t>Doat Matthieu</a:t>
            </a:r>
          </a:p>
          <a:p>
            <a:pPr marL="0" indent="0">
              <a:buNone/>
            </a:pPr>
            <a:r>
              <a:rPr lang="en-US" sz="1800">
                <a:solidFill>
                  <a:schemeClr val="tx2"/>
                </a:solidFill>
              </a:rPr>
              <a:t>Ferreras </a:t>
            </a:r>
            <a:r>
              <a:rPr lang="en-US" sz="1800" err="1">
                <a:solidFill>
                  <a:schemeClr val="tx2"/>
                </a:solidFill>
              </a:rPr>
              <a:t>Alloin</a:t>
            </a:r>
            <a:r>
              <a:rPr lang="en-US" sz="1800">
                <a:solidFill>
                  <a:schemeClr val="tx2"/>
                </a:solidFill>
              </a:rPr>
              <a:t> Pablo </a:t>
            </a:r>
          </a:p>
          <a:p>
            <a:pPr marL="0" indent="0">
              <a:buNone/>
            </a:pPr>
            <a:endParaRPr lang="en-US" sz="1800" kern="1200">
              <a:solidFill>
                <a:schemeClr val="tx2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29AF2F51-EC59-125A-2017-B5B68F7BDCB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8EF023D6-0953-75FB-7B1D-67F416A16F76}"/>
              </a:ext>
            </a:extLst>
          </p:cNvPr>
          <p:cNvSpPr txBox="1"/>
          <p:nvPr/>
        </p:nvSpPr>
        <p:spPr>
          <a:xfrm>
            <a:off x="2459199" y="2800337"/>
            <a:ext cx="661995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br>
              <a:rPr lang="en-US" sz="1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r>
              <a:rPr lang="en-US" sz="2000" kern="1200">
                <a:latin typeface="+mj-lt"/>
                <a:ea typeface="+mj-ea"/>
                <a:cs typeface="+mj-cs"/>
              </a:rPr>
              <a:t>Lab 3 – OFDM Modulation and Frequency Domain Equalization</a:t>
            </a:r>
            <a:br>
              <a:rPr lang="en-US" sz="1800" kern="1200">
                <a:solidFill>
                  <a:schemeClr val="tx2"/>
                </a:solidFill>
                <a:latin typeface="+mj-lt"/>
                <a:ea typeface="+mj-ea"/>
                <a:cs typeface="+mj-cs"/>
              </a:rPr>
            </a:br>
            <a:endParaRPr lang="fr-BE"/>
          </a:p>
        </p:txBody>
      </p:sp>
    </p:spTree>
    <p:extLst>
      <p:ext uri="{BB962C8B-B14F-4D97-AF65-F5344CB8AC3E}">
        <p14:creationId xmlns:p14="http://schemas.microsoft.com/office/powerpoint/2010/main" val="3200788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51C2BF1-FD73-F007-E9B7-765505A9F4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Full </a:t>
            </a:r>
            <a:r>
              <a:rPr lang="fr-BE" err="1"/>
              <a:t>chain</a:t>
            </a:r>
            <a:endParaRPr lang="fr-BE"/>
          </a:p>
        </p:txBody>
      </p:sp>
      <p:pic>
        <p:nvPicPr>
          <p:cNvPr id="5" name="Espace réservé du contenu 4">
            <a:extLst>
              <a:ext uri="{FF2B5EF4-FFF2-40B4-BE49-F238E27FC236}">
                <a16:creationId xmlns:a16="http://schemas.microsoft.com/office/drawing/2014/main" id="{A10EF892-25B0-1952-F0F3-B59BB2CB237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525" y="1825625"/>
            <a:ext cx="9808949" cy="435133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55271BE9-072E-349C-BA39-61CE334765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Encre 3">
                <a:extLst>
                  <a:ext uri="{FF2B5EF4-FFF2-40B4-BE49-F238E27FC236}">
                    <a16:creationId xmlns:a16="http://schemas.microsoft.com/office/drawing/2014/main" id="{2364A2C4-374C-DD27-21EB-2799D511BB7C}"/>
                  </a:ext>
                </a:extLst>
              </p14:cNvPr>
              <p14:cNvContentPartPr/>
              <p14:nvPr/>
            </p14:nvContentPartPr>
            <p14:xfrm>
              <a:off x="2786418" y="2939955"/>
              <a:ext cx="17059" cy="146685"/>
            </p14:xfrm>
          </p:contentPart>
        </mc:Choice>
        <mc:Fallback xmlns="">
          <p:pic>
            <p:nvPicPr>
              <p:cNvPr id="4" name="Encre 3">
                <a:extLst>
                  <a:ext uri="{FF2B5EF4-FFF2-40B4-BE49-F238E27FC236}">
                    <a16:creationId xmlns:a16="http://schemas.microsoft.com/office/drawing/2014/main" id="{2364A2C4-374C-DD27-21EB-2799D511BB7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933468" y="2921979"/>
                <a:ext cx="1705900" cy="182278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7" name="Encre 6">
                <a:extLst>
                  <a:ext uri="{FF2B5EF4-FFF2-40B4-BE49-F238E27FC236}">
                    <a16:creationId xmlns:a16="http://schemas.microsoft.com/office/drawing/2014/main" id="{8EDE9216-969E-3042-44C0-E94D13595BD4}"/>
                  </a:ext>
                </a:extLst>
              </p14:cNvPr>
              <p14:cNvContentPartPr/>
              <p14:nvPr/>
            </p14:nvContentPartPr>
            <p14:xfrm>
              <a:off x="2786418" y="3129982"/>
              <a:ext cx="1264693" cy="17059"/>
            </p14:xfrm>
          </p:contentPart>
        </mc:Choice>
        <mc:Fallback xmlns="">
          <p:pic>
            <p:nvPicPr>
              <p:cNvPr id="7" name="Encre 6">
                <a:extLst>
                  <a:ext uri="{FF2B5EF4-FFF2-40B4-BE49-F238E27FC236}">
                    <a16:creationId xmlns:a16="http://schemas.microsoft.com/office/drawing/2014/main" id="{8EDE9216-969E-3042-44C0-E94D13595BD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768423" y="2277032"/>
                <a:ext cx="1300323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8" name="Encre 7">
                <a:extLst>
                  <a:ext uri="{FF2B5EF4-FFF2-40B4-BE49-F238E27FC236}">
                    <a16:creationId xmlns:a16="http://schemas.microsoft.com/office/drawing/2014/main" id="{23263273-D250-D00E-9142-49F47C4E3D5E}"/>
                  </a:ext>
                </a:extLst>
              </p14:cNvPr>
              <p14:cNvContentPartPr/>
              <p14:nvPr/>
            </p14:nvContentPartPr>
            <p14:xfrm>
              <a:off x="4048836" y="3129982"/>
              <a:ext cx="17059" cy="17059"/>
            </p14:xfrm>
          </p:contentPart>
        </mc:Choice>
        <mc:Fallback xmlns="">
          <p:pic>
            <p:nvPicPr>
              <p:cNvPr id="8" name="Encre 7">
                <a:extLst>
                  <a:ext uri="{FF2B5EF4-FFF2-40B4-BE49-F238E27FC236}">
                    <a16:creationId xmlns:a16="http://schemas.microsoft.com/office/drawing/2014/main" id="{23263273-D250-D00E-9142-49F47C4E3D5E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195886" y="2277032"/>
                <a:ext cx="1705900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9" name="Encre 8">
                <a:extLst>
                  <a:ext uri="{FF2B5EF4-FFF2-40B4-BE49-F238E27FC236}">
                    <a16:creationId xmlns:a16="http://schemas.microsoft.com/office/drawing/2014/main" id="{7A588F2A-ED1B-F000-E2B6-89002D7796B5}"/>
                  </a:ext>
                </a:extLst>
              </p14:cNvPr>
              <p14:cNvContentPartPr/>
              <p14:nvPr/>
            </p14:nvContentPartPr>
            <p14:xfrm>
              <a:off x="4037462" y="3129982"/>
              <a:ext cx="23649" cy="17059"/>
            </p14:xfrm>
          </p:contentPart>
        </mc:Choice>
        <mc:Fallback xmlns="">
          <p:pic>
            <p:nvPicPr>
              <p:cNvPr id="9" name="Encre 8">
                <a:extLst>
                  <a:ext uri="{FF2B5EF4-FFF2-40B4-BE49-F238E27FC236}">
                    <a16:creationId xmlns:a16="http://schemas.microsoft.com/office/drawing/2014/main" id="{7A588F2A-ED1B-F000-E2B6-89002D7796B5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4019813" y="2277032"/>
                <a:ext cx="58593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18D1C9EB-E17A-22AF-CC20-C36DCBC58112}"/>
                  </a:ext>
                </a:extLst>
              </p14:cNvPr>
              <p14:cNvContentPartPr/>
              <p14:nvPr/>
            </p14:nvContentPartPr>
            <p14:xfrm>
              <a:off x="4071582" y="2917209"/>
              <a:ext cx="17059" cy="169398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18D1C9EB-E17A-22AF-CC20-C36DCBC58112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4045735" y="2899264"/>
                <a:ext cx="68236" cy="2049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11" name="Encre 10">
                <a:extLst>
                  <a:ext uri="{FF2B5EF4-FFF2-40B4-BE49-F238E27FC236}">
                    <a16:creationId xmlns:a16="http://schemas.microsoft.com/office/drawing/2014/main" id="{150560C2-28FE-BB16-90F1-D7D969A20503}"/>
                  </a:ext>
                </a:extLst>
              </p14:cNvPr>
              <p14:cNvContentPartPr/>
              <p14:nvPr/>
            </p14:nvContentPartPr>
            <p14:xfrm>
              <a:off x="6914866" y="5529714"/>
              <a:ext cx="2919497" cy="17059"/>
            </p14:xfrm>
          </p:contentPart>
        </mc:Choice>
        <mc:Fallback xmlns="">
          <p:pic>
            <p:nvPicPr>
              <p:cNvPr id="11" name="Encre 10">
                <a:extLst>
                  <a:ext uri="{FF2B5EF4-FFF2-40B4-BE49-F238E27FC236}">
                    <a16:creationId xmlns:a16="http://schemas.microsoft.com/office/drawing/2014/main" id="{150560C2-28FE-BB16-90F1-D7D969A20503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96869" y="4676764"/>
                <a:ext cx="2955131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12" name="Encre 11">
                <a:extLst>
                  <a:ext uri="{FF2B5EF4-FFF2-40B4-BE49-F238E27FC236}">
                    <a16:creationId xmlns:a16="http://schemas.microsoft.com/office/drawing/2014/main" id="{EDF94D39-9246-1CB4-1EFA-65960A51B7C8}"/>
                  </a:ext>
                </a:extLst>
              </p14:cNvPr>
              <p14:cNvContentPartPr/>
              <p14:nvPr/>
            </p14:nvContentPartPr>
            <p14:xfrm>
              <a:off x="9815015" y="5529714"/>
              <a:ext cx="17059" cy="17059"/>
            </p14:xfrm>
          </p:contentPart>
        </mc:Choice>
        <mc:Fallback xmlns="">
          <p:pic>
            <p:nvPicPr>
              <p:cNvPr id="12" name="Encre 11">
                <a:extLst>
                  <a:ext uri="{FF2B5EF4-FFF2-40B4-BE49-F238E27FC236}">
                    <a16:creationId xmlns:a16="http://schemas.microsoft.com/office/drawing/2014/main" id="{EDF94D39-9246-1CB4-1EFA-65960A51B7C8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9789928" y="4676764"/>
                <a:ext cx="66731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13" name="Encre 12">
                <a:extLst>
                  <a:ext uri="{FF2B5EF4-FFF2-40B4-BE49-F238E27FC236}">
                    <a16:creationId xmlns:a16="http://schemas.microsoft.com/office/drawing/2014/main" id="{6718B29E-E783-0472-422C-0D9797270BFE}"/>
                  </a:ext>
                </a:extLst>
              </p14:cNvPr>
              <p14:cNvContentPartPr/>
              <p14:nvPr/>
            </p14:nvContentPartPr>
            <p14:xfrm>
              <a:off x="9814975" y="5315807"/>
              <a:ext cx="22785" cy="194475"/>
            </p14:xfrm>
          </p:contentPart>
        </mc:Choice>
        <mc:Fallback xmlns="">
          <p:pic>
            <p:nvPicPr>
              <p:cNvPr id="13" name="Encre 12">
                <a:extLst>
                  <a:ext uri="{FF2B5EF4-FFF2-40B4-BE49-F238E27FC236}">
                    <a16:creationId xmlns:a16="http://schemas.microsoft.com/office/drawing/2014/main" id="{6718B29E-E783-0472-422C-0D9797270BF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9797174" y="5297867"/>
                <a:ext cx="58031" cy="22999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14" name="Encre 13">
                <a:extLst>
                  <a:ext uri="{FF2B5EF4-FFF2-40B4-BE49-F238E27FC236}">
                    <a16:creationId xmlns:a16="http://schemas.microsoft.com/office/drawing/2014/main" id="{D4B26F78-3DF1-8D04-6F9F-3DE832AE971A}"/>
                  </a:ext>
                </a:extLst>
              </p14:cNvPr>
              <p14:cNvContentPartPr/>
              <p14:nvPr/>
            </p14:nvContentPartPr>
            <p14:xfrm>
              <a:off x="6858000" y="5215397"/>
              <a:ext cx="34486" cy="272140"/>
            </p14:xfrm>
          </p:contentPart>
        </mc:Choice>
        <mc:Fallback xmlns="">
          <p:pic>
            <p:nvPicPr>
              <p:cNvPr id="14" name="Encre 13">
                <a:extLst>
                  <a:ext uri="{FF2B5EF4-FFF2-40B4-BE49-F238E27FC236}">
                    <a16:creationId xmlns:a16="http://schemas.microsoft.com/office/drawing/2014/main" id="{D4B26F78-3DF1-8D04-6F9F-3DE832AE971A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40224" y="5197422"/>
                <a:ext cx="69683" cy="30773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15" name="Encre 14">
                <a:extLst>
                  <a:ext uri="{FF2B5EF4-FFF2-40B4-BE49-F238E27FC236}">
                    <a16:creationId xmlns:a16="http://schemas.microsoft.com/office/drawing/2014/main" id="{6BD4B608-D43C-4827-0E15-6076EC4BC197}"/>
                  </a:ext>
                </a:extLst>
              </p14:cNvPr>
              <p14:cNvContentPartPr/>
              <p14:nvPr/>
            </p14:nvContentPartPr>
            <p14:xfrm>
              <a:off x="6869373" y="5316940"/>
              <a:ext cx="17059" cy="17059"/>
            </p14:xfrm>
          </p:contentPart>
        </mc:Choice>
        <mc:Fallback xmlns="">
          <p:pic>
            <p:nvPicPr>
              <p:cNvPr id="15" name="Encre 14">
                <a:extLst>
                  <a:ext uri="{FF2B5EF4-FFF2-40B4-BE49-F238E27FC236}">
                    <a16:creationId xmlns:a16="http://schemas.microsoft.com/office/drawing/2014/main" id="{6BD4B608-D43C-4827-0E15-6076EC4BC19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6423" y="4463990"/>
                <a:ext cx="1705900" cy="17059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16" name="Encre 15">
                <a:extLst>
                  <a:ext uri="{FF2B5EF4-FFF2-40B4-BE49-F238E27FC236}">
                    <a16:creationId xmlns:a16="http://schemas.microsoft.com/office/drawing/2014/main" id="{F16AF849-477B-1B38-6F18-FF8B4DC967EA}"/>
                  </a:ext>
                </a:extLst>
              </p14:cNvPr>
              <p14:cNvContentPartPr/>
              <p14:nvPr/>
            </p14:nvContentPartPr>
            <p14:xfrm>
              <a:off x="6852479" y="5269819"/>
              <a:ext cx="17371" cy="172225"/>
            </p14:xfrm>
          </p:contentPart>
        </mc:Choice>
        <mc:Fallback xmlns="">
          <p:pic>
            <p:nvPicPr>
              <p:cNvPr id="16" name="Encre 15">
                <a:extLst>
                  <a:ext uri="{FF2B5EF4-FFF2-40B4-BE49-F238E27FC236}">
                    <a16:creationId xmlns:a16="http://schemas.microsoft.com/office/drawing/2014/main" id="{F16AF849-477B-1B38-6F18-FF8B4DC967EA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6835108" y="5251879"/>
                <a:ext cx="51766" cy="207746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195180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6173511-4497-73E0-9528-DC5474D86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 err="1"/>
              <a:t>Reminder</a:t>
            </a:r>
            <a:r>
              <a:rPr lang="fr-BE"/>
              <a:t>: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48A903D-F204-8A10-4BDE-F2D7A152C6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939"/>
            <a:ext cx="10820400" cy="4564289"/>
          </a:xfrm>
        </p:spPr>
        <p:txBody>
          <a:bodyPr>
            <a:normAutofit/>
          </a:bodyPr>
          <a:lstStyle/>
          <a:p>
            <a:r>
              <a:rPr lang="fr-BE"/>
              <a:t>For a </a:t>
            </a:r>
            <a:r>
              <a:rPr lang="fr-BE" err="1"/>
              <a:t>given</a:t>
            </a:r>
            <a:r>
              <a:rPr lang="fr-BE"/>
              <a:t> block i (OFDM </a:t>
            </a:r>
            <a:r>
              <a:rPr lang="fr-BE" err="1"/>
              <a:t>symbol</a:t>
            </a:r>
            <a:r>
              <a:rPr lang="fr-BE"/>
              <a:t>) and </a:t>
            </a:r>
            <a:r>
              <a:rPr lang="fr-BE" err="1"/>
              <a:t>with</a:t>
            </a:r>
            <a:r>
              <a:rPr lang="fr-BE"/>
              <a:t> N </a:t>
            </a:r>
            <a:r>
              <a:rPr lang="fr-BE" err="1"/>
              <a:t>subcarriers</a:t>
            </a:r>
            <a:r>
              <a:rPr lang="fr-BE"/>
              <a:t>, </a:t>
            </a:r>
            <a:r>
              <a:rPr lang="fr-BE" err="1"/>
              <a:t>we</a:t>
            </a:r>
            <a:r>
              <a:rPr lang="fr-BE"/>
              <a:t> have :</a:t>
            </a:r>
          </a:p>
          <a:p>
            <a:endParaRPr lang="fr-BE"/>
          </a:p>
          <a:p>
            <a:pPr marL="0" indent="0">
              <a:buNone/>
            </a:pPr>
            <a:endParaRPr lang="fr-BE"/>
          </a:p>
          <a:p>
            <a:endParaRPr lang="fr-BE"/>
          </a:p>
          <a:p>
            <a:r>
              <a:rPr lang="fr-BE" err="1"/>
              <a:t>With</a:t>
            </a:r>
            <a:r>
              <a:rPr lang="fr-BE"/>
              <a:t> the </a:t>
            </a:r>
            <a:r>
              <a:rPr lang="fr-BE" err="1"/>
              <a:t>cyclic</a:t>
            </a:r>
            <a:r>
              <a:rPr lang="fr-BE"/>
              <a:t> </a:t>
            </a:r>
            <a:r>
              <a:rPr lang="fr-BE" err="1"/>
              <a:t>prefix</a:t>
            </a:r>
            <a:r>
              <a:rPr lang="fr-BE"/>
              <a:t> of </a:t>
            </a:r>
            <a:r>
              <a:rPr lang="fr-BE" err="1"/>
              <a:t>length</a:t>
            </a:r>
            <a:r>
              <a:rPr lang="fr-BE"/>
              <a:t> </a:t>
            </a:r>
            <a:r>
              <a:rPr lang="fr-BE" err="1"/>
              <a:t>L_c</a:t>
            </a:r>
            <a:r>
              <a:rPr lang="fr-BE"/>
              <a:t>, </a:t>
            </a:r>
            <a:r>
              <a:rPr lang="fr-BE" err="1"/>
              <a:t>we</a:t>
            </a:r>
            <a:r>
              <a:rPr lang="fr-BE"/>
              <a:t> have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pPr marL="0" indent="0">
              <a:buNone/>
            </a:pPr>
            <a:r>
              <a:rPr lang="fr-BE" sz="2400" err="1"/>
              <a:t>L_c</a:t>
            </a:r>
            <a:r>
              <a:rPr lang="fr-BE" sz="2400"/>
              <a:t> must </a:t>
            </a:r>
            <a:r>
              <a:rPr lang="fr-BE" sz="2400" err="1"/>
              <a:t>be</a:t>
            </a:r>
            <a:r>
              <a:rPr lang="fr-BE" sz="2400"/>
              <a:t> longer </a:t>
            </a:r>
            <a:r>
              <a:rPr lang="fr-BE" sz="2400" err="1"/>
              <a:t>than</a:t>
            </a:r>
            <a:r>
              <a:rPr lang="fr-BE" sz="2400"/>
              <a:t> the </a:t>
            </a:r>
            <a:r>
              <a:rPr lang="fr-BE" sz="2400" err="1"/>
              <a:t>number</a:t>
            </a:r>
            <a:r>
              <a:rPr lang="fr-BE" sz="2400"/>
              <a:t> N of </a:t>
            </a:r>
            <a:r>
              <a:rPr lang="fr-BE" sz="2400" err="1"/>
              <a:t>channel</a:t>
            </a:r>
            <a:r>
              <a:rPr lang="fr-BE" sz="2400"/>
              <a:t> </a:t>
            </a:r>
            <a:r>
              <a:rPr lang="fr-BE" sz="2400" err="1"/>
              <a:t>taps</a:t>
            </a:r>
            <a:endParaRPr lang="fr-BE" sz="2400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0C6083EF-904A-1CFB-14E2-C0837E7B88C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971476"/>
            <a:ext cx="5236028" cy="1006097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EA57FE3C-75BE-47F0-DC34-87872EF7E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68396" y="4053028"/>
            <a:ext cx="7078063" cy="119079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13A0BD-C7F2-6736-DD5A-00DEE7DB4E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ZoneTexte 3">
            <a:extLst>
              <a:ext uri="{FF2B5EF4-FFF2-40B4-BE49-F238E27FC236}">
                <a16:creationId xmlns:a16="http://schemas.microsoft.com/office/drawing/2014/main" id="{3F6476C5-1299-4140-7706-4D40C1C151F0}"/>
              </a:ext>
            </a:extLst>
          </p:cNvPr>
          <p:cNvSpPr txBox="1"/>
          <p:nvPr/>
        </p:nvSpPr>
        <p:spPr>
          <a:xfrm>
            <a:off x="6672943" y="2304478"/>
            <a:ext cx="23839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400" b="1" err="1"/>
              <a:t>Period</a:t>
            </a:r>
            <a:r>
              <a:rPr lang="fr-BE" sz="2400" b="1"/>
              <a:t> = NT</a:t>
            </a:r>
          </a:p>
        </p:txBody>
      </p:sp>
    </p:spTree>
    <p:extLst>
      <p:ext uri="{BB962C8B-B14F-4D97-AF65-F5344CB8AC3E}">
        <p14:creationId xmlns:p14="http://schemas.microsoft.com/office/powerpoint/2010/main" val="262794866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8E55B6A-FB36-86A9-E876-F7902B5927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2064"/>
            <a:ext cx="10515600" cy="1325563"/>
          </a:xfrm>
        </p:spPr>
        <p:txBody>
          <a:bodyPr/>
          <a:lstStyle/>
          <a:p>
            <a:r>
              <a:rPr lang="fr-BE" err="1"/>
              <a:t>Demodulation</a:t>
            </a:r>
            <a:endParaRPr lang="fr-BE"/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94F58449-6E3D-BBE6-3AEF-8EC8BB1FBE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9343" y="1061476"/>
            <a:ext cx="4017115" cy="2835611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99865980-9323-D165-E99C-3BF568387D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2745" y="2725626"/>
            <a:ext cx="3624769" cy="795449"/>
          </a:xfrm>
          <a:prstGeom prst="rect">
            <a:avLst/>
          </a:prstGeom>
        </p:spPr>
      </p:pic>
      <p:pic>
        <p:nvPicPr>
          <p:cNvPr id="8" name="Image 7">
            <a:extLst>
              <a:ext uri="{FF2B5EF4-FFF2-40B4-BE49-F238E27FC236}">
                <a16:creationId xmlns:a16="http://schemas.microsoft.com/office/drawing/2014/main" id="{DD408E01-B9F3-9913-CEE4-1E1F3A781A1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99344" y="4397577"/>
            <a:ext cx="7837827" cy="827454"/>
          </a:xfrm>
          <a:prstGeom prst="rect">
            <a:avLst/>
          </a:prstGeom>
        </p:spPr>
      </p:pic>
      <p:pic>
        <p:nvPicPr>
          <p:cNvPr id="11" name="Picture 2">
            <a:extLst>
              <a:ext uri="{FF2B5EF4-FFF2-40B4-BE49-F238E27FC236}">
                <a16:creationId xmlns:a16="http://schemas.microsoft.com/office/drawing/2014/main" id="{0EDCB545-FDA2-2991-61E2-1D5D104842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Espace réservé du contenu 13" descr="Une image contenant noir, obscurité">
            <a:extLst>
              <a:ext uri="{FF2B5EF4-FFF2-40B4-BE49-F238E27FC236}">
                <a16:creationId xmlns:a16="http://schemas.microsoft.com/office/drawing/2014/main" id="{C2812B03-9736-C053-2349-249DBD37EC8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7"/>
          <a:stretch>
            <a:fillRect/>
          </a:stretch>
        </p:blipFill>
        <p:spPr>
          <a:xfrm>
            <a:off x="838200" y="1922154"/>
            <a:ext cx="10515600" cy="4317503"/>
          </a:xfrm>
        </p:spPr>
      </p:pic>
    </p:spTree>
    <p:extLst>
      <p:ext uri="{BB962C8B-B14F-4D97-AF65-F5344CB8AC3E}">
        <p14:creationId xmlns:p14="http://schemas.microsoft.com/office/powerpoint/2010/main" val="280548113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329F0F77-05AA-B198-5D93-118D4097CF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Simulation</a:t>
            </a:r>
          </a:p>
        </p:txBody>
      </p:sp>
      <p:pic>
        <p:nvPicPr>
          <p:cNvPr id="10" name="Espace réservé du contenu 9" descr="Une image contenant diagramme, capture d’écran, texte, ligne&#10;&#10;Description générée automatiquement">
            <a:extLst>
              <a:ext uri="{FF2B5EF4-FFF2-40B4-BE49-F238E27FC236}">
                <a16:creationId xmlns:a16="http://schemas.microsoft.com/office/drawing/2014/main" id="{09F94F63-F4C8-DBBE-10E6-656D0CAC679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8508"/>
            <a:ext cx="6353626" cy="3856651"/>
          </a:xfrm>
        </p:spPr>
      </p:pic>
      <p:pic>
        <p:nvPicPr>
          <p:cNvPr id="12" name="Image 11" descr="Une image contenant capture d’écran, diagramme, cercle, ligne&#10;&#10;Description générée automatiquement">
            <a:extLst>
              <a:ext uri="{FF2B5EF4-FFF2-40B4-BE49-F238E27FC236}">
                <a16:creationId xmlns:a16="http://schemas.microsoft.com/office/drawing/2014/main" id="{A9B7F656-8EFF-67F2-BCE9-209ACDDF0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8315" y="1418545"/>
            <a:ext cx="5075485" cy="3806614"/>
          </a:xfrm>
          <a:prstGeom prst="rect">
            <a:avLst/>
          </a:prstGeom>
        </p:spPr>
      </p:pic>
      <p:sp>
        <p:nvSpPr>
          <p:cNvPr id="13" name="ZoneTexte 12">
            <a:extLst>
              <a:ext uri="{FF2B5EF4-FFF2-40B4-BE49-F238E27FC236}">
                <a16:creationId xmlns:a16="http://schemas.microsoft.com/office/drawing/2014/main" id="{246F9818-0FE3-59F6-F59E-806BDB5C63FD}"/>
              </a:ext>
            </a:extLst>
          </p:cNvPr>
          <p:cNvSpPr txBox="1"/>
          <p:nvPr/>
        </p:nvSpPr>
        <p:spPr>
          <a:xfrm>
            <a:off x="5151863" y="1076025"/>
            <a:ext cx="901513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/>
              <a:t>		Channel </a:t>
            </a:r>
            <a:r>
              <a:rPr lang="fr-BE" err="1"/>
              <a:t>response</a:t>
            </a:r>
            <a:r>
              <a:rPr lang="fr-BE"/>
              <a:t> : [1, 0.35 + 0.35i]</a:t>
            </a:r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endParaRPr lang="fr-BE"/>
          </a:p>
          <a:p>
            <a:r>
              <a:rPr lang="fr-BE"/>
              <a:t>			</a:t>
            </a:r>
            <a:r>
              <a:rPr lang="fr-BE" err="1"/>
              <a:t>Estimated</a:t>
            </a:r>
            <a:r>
              <a:rPr lang="fr-BE"/>
              <a:t> </a:t>
            </a:r>
            <a:r>
              <a:rPr lang="fr-BE" err="1"/>
              <a:t>response</a:t>
            </a:r>
            <a:r>
              <a:rPr lang="fr-BE"/>
              <a:t> : </a:t>
            </a:r>
          </a:p>
          <a:p>
            <a:r>
              <a:rPr lang="it-IT" b="0">
                <a:effectLst/>
                <a:latin typeface="Consolas" panose="020B0609020204030204" pitchFamily="49" charset="0"/>
              </a:rPr>
              <a:t>[0.999 - 3.9E-16i, 0.349 + 0.349i, -5.7E-16 + 2.1E-15i]</a:t>
            </a:r>
          </a:p>
          <a:p>
            <a:endParaRPr lang="fr-BE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616EB078-F79E-818A-38B0-FCD049B41D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939181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EF70942-6280-1917-578C-FD005EFDC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Frequency Offset</a:t>
            </a:r>
          </a:p>
        </p:txBody>
      </p:sp>
      <p:pic>
        <p:nvPicPr>
          <p:cNvPr id="7" name="Image 6">
            <a:extLst>
              <a:ext uri="{FF2B5EF4-FFF2-40B4-BE49-F238E27FC236}">
                <a16:creationId xmlns:a16="http://schemas.microsoft.com/office/drawing/2014/main" id="{EB01186F-86AF-0EFF-7E9B-901F50811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849" y="3807757"/>
            <a:ext cx="9672933" cy="2117068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09F989F3-C1A5-85A8-953B-2F9010A1CB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69386" y="2241735"/>
            <a:ext cx="3563426" cy="808508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10" name="Encre 9">
                <a:extLst>
                  <a:ext uri="{FF2B5EF4-FFF2-40B4-BE49-F238E27FC236}">
                    <a16:creationId xmlns:a16="http://schemas.microsoft.com/office/drawing/2014/main" id="{225192BE-C9E3-2A9D-C7CE-707205A266EF}"/>
                  </a:ext>
                </a:extLst>
              </p14:cNvPr>
              <p14:cNvContentPartPr/>
              <p14:nvPr/>
            </p14:nvContentPartPr>
            <p14:xfrm>
              <a:off x="1549709" y="4254217"/>
              <a:ext cx="422280" cy="422280"/>
            </p14:xfrm>
          </p:contentPart>
        </mc:Choice>
        <mc:Fallback xmlns="">
          <p:pic>
            <p:nvPicPr>
              <p:cNvPr id="10" name="Encre 9">
                <a:extLst>
                  <a:ext uri="{FF2B5EF4-FFF2-40B4-BE49-F238E27FC236}">
                    <a16:creationId xmlns:a16="http://schemas.microsoft.com/office/drawing/2014/main" id="{225192BE-C9E3-2A9D-C7CE-707205A266EF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40709" y="4245217"/>
                <a:ext cx="439920" cy="439920"/>
              </a:xfrm>
              <a:prstGeom prst="rect">
                <a:avLst/>
              </a:prstGeom>
            </p:spPr>
          </p:pic>
        </mc:Fallback>
      </mc:AlternateContent>
      <p:sp>
        <p:nvSpPr>
          <p:cNvPr id="26" name="Ellipse 25">
            <a:extLst>
              <a:ext uri="{FF2B5EF4-FFF2-40B4-BE49-F238E27FC236}">
                <a16:creationId xmlns:a16="http://schemas.microsoft.com/office/drawing/2014/main" id="{0E43F0D6-5E29-4728-B53B-4C655D9D5F04}"/>
              </a:ext>
            </a:extLst>
          </p:cNvPr>
          <p:cNvSpPr/>
          <p:nvPr/>
        </p:nvSpPr>
        <p:spPr>
          <a:xfrm>
            <a:off x="1687286" y="4589957"/>
            <a:ext cx="1600199" cy="543363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9CE27DC7-DB74-E639-62AF-B711A3644503}"/>
              </a:ext>
            </a:extLst>
          </p:cNvPr>
          <p:cNvSpPr txBox="1"/>
          <p:nvPr/>
        </p:nvSpPr>
        <p:spPr>
          <a:xfrm>
            <a:off x="991509" y="3906151"/>
            <a:ext cx="3001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 err="1"/>
              <a:t>Whole</a:t>
            </a:r>
            <a:r>
              <a:rPr lang="fr-BE"/>
              <a:t> constellation rotation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A7974B4D-70A0-4123-A561-61D4947E401E}"/>
              </a:ext>
            </a:extLst>
          </p:cNvPr>
          <p:cNvSpPr/>
          <p:nvPr/>
        </p:nvSpPr>
        <p:spPr>
          <a:xfrm>
            <a:off x="3287485" y="4560832"/>
            <a:ext cx="1343495" cy="578976"/>
          </a:xfrm>
          <a:prstGeom prst="ellipse">
            <a:avLst/>
          </a:prstGeom>
          <a:solidFill>
            <a:srgbClr val="000000">
              <a:alpha val="5000"/>
            </a:srgbClr>
          </a:solidFill>
          <a:ln w="18000">
            <a:solidFill>
              <a:srgbClr val="0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000000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8" name="Encre 17">
                <a:extLst>
                  <a:ext uri="{FF2B5EF4-FFF2-40B4-BE49-F238E27FC236}">
                    <a16:creationId xmlns:a16="http://schemas.microsoft.com/office/drawing/2014/main" id="{8AA1C0C0-43CC-E30C-CC08-19D3391C5AA3}"/>
                  </a:ext>
                </a:extLst>
              </p14:cNvPr>
              <p14:cNvContentPartPr/>
              <p14:nvPr/>
            </p14:nvContentPartPr>
            <p14:xfrm>
              <a:off x="3388729" y="5028558"/>
              <a:ext cx="359280" cy="443880"/>
            </p14:xfrm>
          </p:contentPart>
        </mc:Choice>
        <mc:Fallback xmlns="">
          <p:pic>
            <p:nvPicPr>
              <p:cNvPr id="18" name="Encre 17">
                <a:extLst>
                  <a:ext uri="{FF2B5EF4-FFF2-40B4-BE49-F238E27FC236}">
                    <a16:creationId xmlns:a16="http://schemas.microsoft.com/office/drawing/2014/main" id="{8AA1C0C0-43CC-E30C-CC08-19D3391C5AA3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3379729" y="5019558"/>
                <a:ext cx="376920" cy="461520"/>
              </a:xfrm>
              <a:prstGeom prst="rect">
                <a:avLst/>
              </a:prstGeom>
            </p:spPr>
          </p:pic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239FB92D-8F89-77E2-7463-0D2106593940}"/>
              </a:ext>
            </a:extLst>
          </p:cNvPr>
          <p:cNvSpPr txBox="1"/>
          <p:nvPr/>
        </p:nvSpPr>
        <p:spPr>
          <a:xfrm>
            <a:off x="1834218" y="5458697"/>
            <a:ext cx="26589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BE"/>
              <a:t>Rotation for </a:t>
            </a:r>
            <a:r>
              <a:rPr lang="fr-BE" err="1"/>
              <a:t>each</a:t>
            </a:r>
            <a:r>
              <a:rPr lang="fr-BE"/>
              <a:t> </a:t>
            </a:r>
            <a:r>
              <a:rPr lang="fr-BE" err="1"/>
              <a:t>symbol</a:t>
            </a:r>
            <a:endParaRPr lang="fr-B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147C73-644E-FE82-221B-C458826DB2C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Espace réservé du contenu 6">
            <a:extLst>
              <a:ext uri="{FF2B5EF4-FFF2-40B4-BE49-F238E27FC236}">
                <a16:creationId xmlns:a16="http://schemas.microsoft.com/office/drawing/2014/main" id="{46A2426A-D1C2-7927-A9F2-651A8D155C1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84849" y="1388508"/>
            <a:ext cx="4430483" cy="1012306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335780BF-EFB1-92B1-AE4A-4B8043CD164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5268683" y="1703912"/>
            <a:ext cx="2362200" cy="383790"/>
          </a:xfrm>
          <a:prstGeom prst="rect">
            <a:avLst/>
          </a:prstGeom>
        </p:spPr>
      </p:pic>
      <p:pic>
        <p:nvPicPr>
          <p:cNvPr id="12" name="Espace réservé du contenu 4">
            <a:extLst>
              <a:ext uri="{FF2B5EF4-FFF2-40B4-BE49-F238E27FC236}">
                <a16:creationId xmlns:a16="http://schemas.microsoft.com/office/drawing/2014/main" id="{4CB1743C-4B4A-87B5-04F3-8C525B0BEFA1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7287" y="2295451"/>
            <a:ext cx="6012956" cy="167341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21" name="Encre 20">
                <a:extLst>
                  <a:ext uri="{FF2B5EF4-FFF2-40B4-BE49-F238E27FC236}">
                    <a16:creationId xmlns:a16="http://schemas.microsoft.com/office/drawing/2014/main" id="{2985D286-1BF3-865E-2C03-888C1F7E676E}"/>
                  </a:ext>
                </a:extLst>
              </p14:cNvPr>
              <p14:cNvContentPartPr/>
              <p14:nvPr/>
            </p14:nvContentPartPr>
            <p14:xfrm>
              <a:off x="5613343" y="1555080"/>
              <a:ext cx="183600" cy="215640"/>
            </p14:xfrm>
          </p:contentPart>
        </mc:Choice>
        <mc:Fallback xmlns="">
          <p:pic>
            <p:nvPicPr>
              <p:cNvPr id="21" name="Encre 20">
                <a:extLst>
                  <a:ext uri="{FF2B5EF4-FFF2-40B4-BE49-F238E27FC236}">
                    <a16:creationId xmlns:a16="http://schemas.microsoft.com/office/drawing/2014/main" id="{2985D286-1BF3-865E-2C03-888C1F7E676E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5604343" y="1546080"/>
                <a:ext cx="201240" cy="233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22" name="Encre 21">
                <a:extLst>
                  <a:ext uri="{FF2B5EF4-FFF2-40B4-BE49-F238E27FC236}">
                    <a16:creationId xmlns:a16="http://schemas.microsoft.com/office/drawing/2014/main" id="{6B5C20AC-5A8C-3722-716C-4DCE38570330}"/>
                  </a:ext>
                </a:extLst>
              </p14:cNvPr>
              <p14:cNvContentPartPr/>
              <p14:nvPr/>
            </p14:nvContentPartPr>
            <p14:xfrm>
              <a:off x="5489863" y="1530240"/>
              <a:ext cx="873000" cy="135720"/>
            </p14:xfrm>
          </p:contentPart>
        </mc:Choice>
        <mc:Fallback xmlns="">
          <p:pic>
            <p:nvPicPr>
              <p:cNvPr id="22" name="Encre 21">
                <a:extLst>
                  <a:ext uri="{FF2B5EF4-FFF2-40B4-BE49-F238E27FC236}">
                    <a16:creationId xmlns:a16="http://schemas.microsoft.com/office/drawing/2014/main" id="{6B5C20AC-5A8C-3722-716C-4DCE38570330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5480863" y="1521216"/>
                <a:ext cx="890640" cy="15340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23" name="Encre 22">
                <a:extLst>
                  <a:ext uri="{FF2B5EF4-FFF2-40B4-BE49-F238E27FC236}">
                    <a16:creationId xmlns:a16="http://schemas.microsoft.com/office/drawing/2014/main" id="{724F41D5-4C7E-6B86-D7B7-7EBFD9E53CA9}"/>
                  </a:ext>
                </a:extLst>
              </p14:cNvPr>
              <p14:cNvContentPartPr/>
              <p14:nvPr/>
            </p14:nvContentPartPr>
            <p14:xfrm>
              <a:off x="5715173" y="1701880"/>
              <a:ext cx="84600" cy="14400"/>
            </p14:xfrm>
          </p:contentPart>
        </mc:Choice>
        <mc:Fallback xmlns="">
          <p:pic>
            <p:nvPicPr>
              <p:cNvPr id="23" name="Encre 22">
                <a:extLst>
                  <a:ext uri="{FF2B5EF4-FFF2-40B4-BE49-F238E27FC236}">
                    <a16:creationId xmlns:a16="http://schemas.microsoft.com/office/drawing/2014/main" id="{724F41D5-4C7E-6B86-D7B7-7EBFD9E53CA9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5706135" y="1692880"/>
                <a:ext cx="102315" cy="32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1926090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BE5D3C8-80E0-C3CB-40A8-07EC6D16D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Inter carrier </a:t>
            </a:r>
            <a:r>
              <a:rPr lang="fr-BE" err="1"/>
              <a:t>interference</a:t>
            </a:r>
            <a:endParaRPr lang="fr-BE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29C215B-9FDD-61A2-5035-7D9EDF3873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BE"/>
              <a:t>=&gt; Our ‘</a:t>
            </a:r>
            <a:r>
              <a:rPr lang="fr-BE" err="1"/>
              <a:t>true</a:t>
            </a:r>
            <a:r>
              <a:rPr lang="fr-BE"/>
              <a:t>’ </a:t>
            </a:r>
            <a:r>
              <a:rPr lang="fr-BE" err="1"/>
              <a:t>symbol</a:t>
            </a:r>
            <a:r>
              <a:rPr lang="fr-BE"/>
              <a:t> </a:t>
            </a:r>
            <a:r>
              <a:rPr lang="fr-BE" err="1"/>
              <a:t>will</a:t>
            </a:r>
            <a:r>
              <a:rPr lang="fr-BE"/>
              <a:t> </a:t>
            </a:r>
            <a:r>
              <a:rPr lang="fr-BE" err="1"/>
              <a:t>be</a:t>
            </a:r>
            <a:r>
              <a:rPr lang="fr-BE"/>
              <a:t> </a:t>
            </a:r>
            <a:r>
              <a:rPr lang="fr-BE" err="1"/>
              <a:t>attenuated</a:t>
            </a:r>
            <a:r>
              <a:rPr lang="fr-BE"/>
              <a:t> and the </a:t>
            </a:r>
            <a:r>
              <a:rPr lang="fr-BE" err="1"/>
              <a:t>nearby</a:t>
            </a:r>
            <a:r>
              <a:rPr lang="fr-BE"/>
              <a:t> </a:t>
            </a:r>
            <a:r>
              <a:rPr lang="fr-BE" err="1"/>
              <a:t>symbols</a:t>
            </a:r>
            <a:r>
              <a:rPr lang="fr-BE"/>
              <a:t> </a:t>
            </a:r>
            <a:r>
              <a:rPr lang="fr-BE" err="1"/>
              <a:t>will</a:t>
            </a:r>
            <a:r>
              <a:rPr lang="fr-BE"/>
              <a:t> have an impact </a:t>
            </a: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6B6D5760-6713-AB52-82CF-5254129E1E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45314" y="2689896"/>
            <a:ext cx="6554115" cy="3372321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9C0433E0-AE56-661E-E42A-3F6CB5F90F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3799507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CE9474-6A63-D2FD-1440-1A12F3D4F2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4447" y="394701"/>
            <a:ext cx="9795638" cy="111438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200" dirty="0"/>
              <a:t>Simulation</a:t>
            </a:r>
          </a:p>
        </p:txBody>
      </p:sp>
      <p:pic>
        <p:nvPicPr>
          <p:cNvPr id="4" name="Image 3" descr="Une image contenant texte, capture d’écran, Tracé, ligne&#10;&#10;Description générée automatiquement">
            <a:extLst>
              <a:ext uri="{FF2B5EF4-FFF2-40B4-BE49-F238E27FC236}">
                <a16:creationId xmlns:a16="http://schemas.microsoft.com/office/drawing/2014/main" id="{E477ADE7-6D04-2E71-6D25-D9E4FCD773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447" y="1903781"/>
            <a:ext cx="4904983" cy="3678737"/>
          </a:xfrm>
          <a:prstGeom prst="rect">
            <a:avLst/>
          </a:prstGeom>
        </p:spPr>
      </p:pic>
      <p:pic>
        <p:nvPicPr>
          <p:cNvPr id="8" name="Image 7" descr="Une image contenant texte, Tracé, capture d’écran, ligne&#10;&#10;Description générée automatiquement">
            <a:extLst>
              <a:ext uri="{FF2B5EF4-FFF2-40B4-BE49-F238E27FC236}">
                <a16:creationId xmlns:a16="http://schemas.microsoft.com/office/drawing/2014/main" id="{F8D0AAE0-F74D-D72C-863C-3BA53D97C0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2571" y="1903781"/>
            <a:ext cx="4904983" cy="3678737"/>
          </a:xfrm>
          <a:prstGeom prst="rect">
            <a:avLst/>
          </a:prstGeom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4D39EF04-689E-ECCA-DD54-2BA0B13085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488578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527663C1-3506-3800-0A36-4BD4D2CFE4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BER vs </a:t>
            </a:r>
            <a:r>
              <a:rPr lang="fr-BE" err="1"/>
              <a:t>frequency</a:t>
            </a:r>
            <a:r>
              <a:rPr lang="fr-BE"/>
              <a:t> offset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F9ED2BA-15D8-15F7-1EBB-535F9C1D34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68972" y="3407229"/>
            <a:ext cx="3430003" cy="557277"/>
          </a:xfrm>
          <a:prstGeom prst="rect">
            <a:avLst/>
          </a:prstGeom>
        </p:spPr>
      </p:pic>
      <p:pic>
        <p:nvPicPr>
          <p:cNvPr id="5" name="Image 4">
            <a:extLst>
              <a:ext uri="{FF2B5EF4-FFF2-40B4-BE49-F238E27FC236}">
                <a16:creationId xmlns:a16="http://schemas.microsoft.com/office/drawing/2014/main" id="{DD1C2043-558E-243F-6995-431A5AB28E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58882" y="3037397"/>
            <a:ext cx="458259" cy="391603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8AF9CD47-6B1B-C1AF-F3AA-44754BAB98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Image 6" descr="Une image contenant texte, ligne, diagramme, Tracé&#10;&#10;Description générée automatiquement">
            <a:extLst>
              <a:ext uri="{FF2B5EF4-FFF2-40B4-BE49-F238E27FC236}">
                <a16:creationId xmlns:a16="http://schemas.microsoft.com/office/drawing/2014/main" id="{1747B1F7-3C7F-9AAC-67BE-8B9C05F6E0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245" y="1659244"/>
            <a:ext cx="6120772" cy="4590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99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3915C80-5BCB-44F0-ABB5-79D8A59651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006109" y="18472"/>
            <a:ext cx="7185891" cy="316066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77C1531-3C33-4144-A215-657AB4B42B3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0909" y="2887309"/>
            <a:ext cx="8825524" cy="38100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4A0F8CE-6ED8-41D8-B340-305327D35733}"/>
              </a:ext>
            </a:extLst>
          </p:cNvPr>
          <p:cNvSpPr txBox="1"/>
          <p:nvPr/>
        </p:nvSpPr>
        <p:spPr>
          <a:xfrm>
            <a:off x="886690" y="1542472"/>
            <a:ext cx="471054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 err="1"/>
              <a:t>Receiver</a:t>
            </a:r>
            <a:r>
              <a:rPr lang="fr-BE" sz="2800"/>
              <a:t> </a:t>
            </a:r>
            <a:r>
              <a:rPr lang="fr-BE" sz="2800" err="1"/>
              <a:t>Side</a:t>
            </a:r>
            <a:r>
              <a:rPr lang="fr-BE" sz="2800"/>
              <a:t> (RX)</a:t>
            </a:r>
            <a:endParaRPr lang="en-US" sz="2800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51599F79-8457-4B39-B788-5AF34FA9E2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05237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E76A418-6077-00FF-C635-B2AC31E22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BE"/>
              <a:t>Bit-rate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93F6337-F41C-B00F-9F70-45FBDB9B6E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7829" y="1825625"/>
            <a:ext cx="11266714" cy="4351338"/>
          </a:xfrm>
        </p:spPr>
        <p:txBody>
          <a:bodyPr/>
          <a:lstStyle/>
          <a:p>
            <a:pPr marL="0" indent="0">
              <a:buNone/>
            </a:pPr>
            <a:r>
              <a:rPr lang="fr-BE"/>
              <a:t>For a QAM modulation :</a:t>
            </a:r>
          </a:p>
          <a:p>
            <a:pPr marL="0" indent="0">
              <a:buNone/>
            </a:pPr>
            <a:endParaRPr lang="fr-BE"/>
          </a:p>
          <a:p>
            <a:pPr marL="0" indent="0">
              <a:buNone/>
            </a:pPr>
            <a:endParaRPr lang="fr-BE"/>
          </a:p>
          <a:p>
            <a:pPr marL="0" indent="0">
              <a:buNone/>
            </a:pPr>
            <a:endParaRPr lang="fr-BE"/>
          </a:p>
          <a:p>
            <a:pPr marL="0" indent="0">
              <a:buNone/>
            </a:pPr>
            <a:r>
              <a:rPr lang="fr-BE"/>
              <a:t>K = </a:t>
            </a:r>
            <a:r>
              <a:rPr lang="fr-BE" err="1"/>
              <a:t>number</a:t>
            </a:r>
            <a:r>
              <a:rPr lang="fr-BE"/>
              <a:t> of </a:t>
            </a:r>
            <a:r>
              <a:rPr lang="fr-BE" err="1"/>
              <a:t>unused</a:t>
            </a:r>
            <a:r>
              <a:rPr lang="fr-BE"/>
              <a:t>  </a:t>
            </a:r>
            <a:r>
              <a:rPr lang="fr-BE" err="1"/>
              <a:t>subcarriers</a:t>
            </a:r>
            <a:r>
              <a:rPr lang="fr-BE"/>
              <a:t> (</a:t>
            </a:r>
            <a:r>
              <a:rPr lang="fr-BE" err="1"/>
              <a:t>null</a:t>
            </a:r>
            <a:r>
              <a:rPr lang="fr-BE"/>
              <a:t> </a:t>
            </a:r>
            <a:r>
              <a:rPr lang="fr-BE" err="1"/>
              <a:t>tones</a:t>
            </a:r>
            <a:r>
              <a:rPr lang="fr-BE"/>
              <a:t>)</a:t>
            </a:r>
          </a:p>
          <a:p>
            <a:pPr marL="0" indent="0">
              <a:buNone/>
            </a:pPr>
            <a:r>
              <a:rPr lang="fr-BE"/>
              <a:t>=&gt;</a:t>
            </a:r>
            <a:r>
              <a:rPr lang="fr-BE" err="1"/>
              <a:t>because</a:t>
            </a:r>
            <a:r>
              <a:rPr lang="fr-BE"/>
              <a:t> of RF </a:t>
            </a:r>
            <a:r>
              <a:rPr lang="fr-BE" err="1"/>
              <a:t>distortion</a:t>
            </a:r>
            <a:r>
              <a:rPr lang="fr-BE"/>
              <a:t> at DC or </a:t>
            </a:r>
            <a:r>
              <a:rPr lang="fr-BE" err="1"/>
              <a:t>interferences</a:t>
            </a:r>
            <a:r>
              <a:rPr lang="fr-BE"/>
              <a:t> at the </a:t>
            </a:r>
            <a:r>
              <a:rPr lang="fr-BE" err="1"/>
              <a:t>edge</a:t>
            </a:r>
            <a:r>
              <a:rPr lang="fr-BE"/>
              <a:t> of the BW</a:t>
            </a:r>
          </a:p>
          <a:p>
            <a:pPr marL="0" indent="0">
              <a:buNone/>
            </a:pPr>
            <a:endParaRPr lang="fr-BE"/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CBDD46C-2E7D-C2D6-C276-523DF15A1B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8999" y="1580892"/>
            <a:ext cx="4906060" cy="1848108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2D51688C-3E7E-F8FC-3BF7-2EE6835BC6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81361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3A23FC94-3AA5-47BB-880F-CD55DAFF1D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95475" y="1258965"/>
            <a:ext cx="8401050" cy="56007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8634B11-7DFB-4B9A-A89D-DD33A7E5C56E}"/>
              </a:ext>
            </a:extLst>
          </p:cNvPr>
          <p:cNvSpPr txBox="1"/>
          <p:nvPr/>
        </p:nvSpPr>
        <p:spPr>
          <a:xfrm>
            <a:off x="2954276" y="359360"/>
            <a:ext cx="628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/>
              <a:t>Impact of </a:t>
            </a:r>
            <a:r>
              <a:rPr lang="fr-BE" sz="2800" err="1"/>
              <a:t>delay</a:t>
            </a:r>
            <a:r>
              <a:rPr lang="fr-BE" sz="2800"/>
              <a:t> on Constellation</a:t>
            </a:r>
            <a:endParaRPr lang="en-US" sz="2800"/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FC730F40-AE94-4CF8-A13D-DCB6AA3497A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1355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CB7628F5-7BA9-46BD-9BE2-2F4A48B60E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9" y="1310252"/>
            <a:ext cx="6356243" cy="4237495"/>
          </a:xfrm>
          <a:prstGeom prst="rect">
            <a:avLst/>
          </a:prstGeom>
        </p:spPr>
      </p:pic>
      <p:pic>
        <p:nvPicPr>
          <p:cNvPr id="15" name="Picture 14" descr="Une image contenant texte, Police, blanc, reçu&#10;&#10;Description automatically generated">
            <a:extLst>
              <a:ext uri="{FF2B5EF4-FFF2-40B4-BE49-F238E27FC236}">
                <a16:creationId xmlns:a16="http://schemas.microsoft.com/office/drawing/2014/main" id="{E552AB53-A2E2-482F-B610-CBB2242075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0015" y="1507523"/>
            <a:ext cx="6103543" cy="144959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C03D438C-1418-498B-8D10-29866133CB84}"/>
              </a:ext>
            </a:extLst>
          </p:cNvPr>
          <p:cNvSpPr txBox="1"/>
          <p:nvPr/>
        </p:nvSpPr>
        <p:spPr>
          <a:xfrm>
            <a:off x="2954276" y="350482"/>
            <a:ext cx="628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/>
              <a:t>Impact of </a:t>
            </a:r>
            <a:r>
              <a:rPr lang="fr-BE" sz="2800" err="1"/>
              <a:t>delay</a:t>
            </a:r>
            <a:r>
              <a:rPr lang="fr-BE" sz="2800"/>
              <a:t> on Eye Diagram</a:t>
            </a:r>
            <a:endParaRPr lang="en-US" sz="2800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FEBDB0A9-4A3E-4342-927B-5543185EAF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76951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e image contenant texte, capture d’écran, diagramme, ligne&#10;&#10;Description automatically generated">
            <a:extLst>
              <a:ext uri="{FF2B5EF4-FFF2-40B4-BE49-F238E27FC236}">
                <a16:creationId xmlns:a16="http://schemas.microsoft.com/office/drawing/2014/main" id="{A217F398-01EE-4409-BDD3-981EF309D6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429000"/>
            <a:ext cx="5143501" cy="3429000"/>
          </a:xfrm>
          <a:prstGeom prst="rect">
            <a:avLst/>
          </a:prstGeom>
        </p:spPr>
      </p:pic>
      <p:pic>
        <p:nvPicPr>
          <p:cNvPr id="5" name="Picture 4" descr="Une image contenant texte, diagramme, ligne, Tracé&#10;&#10;Description automatically generated">
            <a:extLst>
              <a:ext uri="{FF2B5EF4-FFF2-40B4-BE49-F238E27FC236}">
                <a16:creationId xmlns:a16="http://schemas.microsoft.com/office/drawing/2014/main" id="{727FD00C-7043-493D-89E0-B58D90E4423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1"/>
            <a:ext cx="5143500" cy="3429000"/>
          </a:xfrm>
          <a:prstGeom prst="rect">
            <a:avLst/>
          </a:prstGeom>
        </p:spPr>
      </p:pic>
      <p:pic>
        <p:nvPicPr>
          <p:cNvPr id="7" name="Picture 6" descr="Une image contenant texte, capture d’écran, diagramme, ligne&#10;&#10;Description automatically generated">
            <a:extLst>
              <a:ext uri="{FF2B5EF4-FFF2-40B4-BE49-F238E27FC236}">
                <a16:creationId xmlns:a16="http://schemas.microsoft.com/office/drawing/2014/main" id="{1C5CC29D-42E5-4C93-9933-566F5F950F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8500" y="3429000"/>
            <a:ext cx="5143500" cy="3429000"/>
          </a:xfrm>
          <a:prstGeom prst="rect">
            <a:avLst/>
          </a:prstGeom>
        </p:spPr>
      </p:pic>
      <p:pic>
        <p:nvPicPr>
          <p:cNvPr id="9" name="Picture 8" descr="Une image contenant Police, texte, blanc, écriture manuscrite&#10;&#10;Description automatically generated">
            <a:extLst>
              <a:ext uri="{FF2B5EF4-FFF2-40B4-BE49-F238E27FC236}">
                <a16:creationId xmlns:a16="http://schemas.microsoft.com/office/drawing/2014/main" id="{1C8AFC5E-6873-4376-BD7E-15F06BA9EA8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8" y="2047149"/>
            <a:ext cx="5692633" cy="990686"/>
          </a:xfrm>
          <a:prstGeom prst="rect">
            <a:avLst/>
          </a:prstGeom>
        </p:spPr>
      </p:pic>
      <p:pic>
        <p:nvPicPr>
          <p:cNvPr id="11" name="Picture 10" descr="Une image contenant Police, typographie, blanc, texte&#10;&#10;Description automatically generated">
            <a:extLst>
              <a:ext uri="{FF2B5EF4-FFF2-40B4-BE49-F238E27FC236}">
                <a16:creationId xmlns:a16="http://schemas.microsoft.com/office/drawing/2014/main" id="{581A8520-F08F-4FAA-AF41-9B982BD9D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9347" y="560893"/>
            <a:ext cx="2243953" cy="671152"/>
          </a:xfrm>
          <a:prstGeom prst="rect">
            <a:avLst/>
          </a:prstGeom>
        </p:spPr>
      </p:pic>
      <p:pic>
        <p:nvPicPr>
          <p:cNvPr id="13" name="Picture 12" descr="Une image contenant Police, écriture manuscrite, blanc, texte&#10;&#10;Description automatically generated">
            <a:extLst>
              <a:ext uri="{FF2B5EF4-FFF2-40B4-BE49-F238E27FC236}">
                <a16:creationId xmlns:a16="http://schemas.microsoft.com/office/drawing/2014/main" id="{ABD846EB-9530-4B78-976B-1BBCC924C68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4547" y="5620433"/>
            <a:ext cx="2522440" cy="638842"/>
          </a:xfrm>
          <a:prstGeom prst="rect">
            <a:avLst/>
          </a:prstGeom>
        </p:spPr>
      </p:pic>
      <p:pic>
        <p:nvPicPr>
          <p:cNvPr id="15" name="Picture 14" descr="Une image contenant Police, texte, blanc, Graphique&#10;&#10;Description automatically generated">
            <a:extLst>
              <a:ext uri="{FF2B5EF4-FFF2-40B4-BE49-F238E27FC236}">
                <a16:creationId xmlns:a16="http://schemas.microsoft.com/office/drawing/2014/main" id="{FDA012FE-5D7A-4CD4-9CA5-716ECAAD2DA7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508" y="1159607"/>
            <a:ext cx="2705334" cy="701101"/>
          </a:xfrm>
          <a:prstGeom prst="rect">
            <a:avLst/>
          </a:prstGeom>
        </p:spPr>
      </p:pic>
      <p:pic>
        <p:nvPicPr>
          <p:cNvPr id="17" name="Picture 16" descr="Une image contenant texte, Police, blanc, calligraphie&#10;&#10;Description automatically generated">
            <a:extLst>
              <a:ext uri="{FF2B5EF4-FFF2-40B4-BE49-F238E27FC236}">
                <a16:creationId xmlns:a16="http://schemas.microsoft.com/office/drawing/2014/main" id="{D38916BA-21C9-4617-B3A7-4A7C4CD5143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08" y="187748"/>
            <a:ext cx="4595258" cy="708721"/>
          </a:xfrm>
          <a:prstGeom prst="rect">
            <a:avLst/>
          </a:prstGeom>
        </p:spPr>
      </p:pic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61BB7B5-9ACD-4790-BC8D-3397DC66A4B0}"/>
              </a:ext>
            </a:extLst>
          </p:cNvPr>
          <p:cNvCxnSpPr>
            <a:stCxn id="11" idx="2"/>
            <a:endCxn id="5" idx="1"/>
          </p:cNvCxnSpPr>
          <p:nvPr/>
        </p:nvCxnSpPr>
        <p:spPr>
          <a:xfrm rot="16200000" flipH="1">
            <a:off x="6398684" y="1064685"/>
            <a:ext cx="482456" cy="81717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Connector: Curved 20">
            <a:extLst>
              <a:ext uri="{FF2B5EF4-FFF2-40B4-BE49-F238E27FC236}">
                <a16:creationId xmlns:a16="http://schemas.microsoft.com/office/drawing/2014/main" id="{BF20AF36-2D25-4EDA-92A6-5A156E60F2B4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6318667" y="4890599"/>
            <a:ext cx="476933" cy="982733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Connector: Curved 22">
            <a:extLst>
              <a:ext uri="{FF2B5EF4-FFF2-40B4-BE49-F238E27FC236}">
                <a16:creationId xmlns:a16="http://schemas.microsoft.com/office/drawing/2014/main" id="{8F2B6800-8950-448E-9DAA-929A143090D3}"/>
              </a:ext>
            </a:extLst>
          </p:cNvPr>
          <p:cNvCxnSpPr>
            <a:stCxn id="17" idx="1"/>
            <a:endCxn id="15" idx="1"/>
          </p:cNvCxnSpPr>
          <p:nvPr/>
        </p:nvCxnSpPr>
        <p:spPr>
          <a:xfrm rot="10800000" flipH="1" flipV="1">
            <a:off x="96908" y="542108"/>
            <a:ext cx="712600" cy="968049"/>
          </a:xfrm>
          <a:prstGeom prst="curvedConnector3">
            <a:avLst>
              <a:gd name="adj1" fmla="val 311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Connector: Curved 33">
            <a:extLst>
              <a:ext uri="{FF2B5EF4-FFF2-40B4-BE49-F238E27FC236}">
                <a16:creationId xmlns:a16="http://schemas.microsoft.com/office/drawing/2014/main" id="{026150A7-BBC7-4A70-9EAB-6C80CF8C97B9}"/>
              </a:ext>
            </a:extLst>
          </p:cNvPr>
          <p:cNvCxnSpPr>
            <a:stCxn id="15" idx="3"/>
            <a:endCxn id="9" idx="3"/>
          </p:cNvCxnSpPr>
          <p:nvPr/>
        </p:nvCxnSpPr>
        <p:spPr>
          <a:xfrm>
            <a:off x="3514842" y="1510158"/>
            <a:ext cx="2274699" cy="1032334"/>
          </a:xfrm>
          <a:prstGeom prst="curvedConnector3">
            <a:avLst>
              <a:gd name="adj1" fmla="val 110050"/>
            </a:avLst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Connector: Curved 35">
            <a:extLst>
              <a:ext uri="{FF2B5EF4-FFF2-40B4-BE49-F238E27FC236}">
                <a16:creationId xmlns:a16="http://schemas.microsoft.com/office/drawing/2014/main" id="{A55E4725-7130-47BF-9A00-298F6F6540BC}"/>
              </a:ext>
            </a:extLst>
          </p:cNvPr>
          <p:cNvCxnSpPr>
            <a:stCxn id="13" idx="0"/>
            <a:endCxn id="3" idx="3"/>
          </p:cNvCxnSpPr>
          <p:nvPr/>
        </p:nvCxnSpPr>
        <p:spPr>
          <a:xfrm rot="16200000" flipV="1">
            <a:off x="5366168" y="4920834"/>
            <a:ext cx="476933" cy="922266"/>
          </a:xfrm>
          <a:prstGeom prst="curvedConnector2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20161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e image contenant texte, diagramme, Tracé, ligne&#10;&#10;Description automatically generated">
            <a:extLst>
              <a:ext uri="{FF2B5EF4-FFF2-40B4-BE49-F238E27FC236}">
                <a16:creationId xmlns:a16="http://schemas.microsoft.com/office/drawing/2014/main" id="{869D4A7F-30D6-45E2-A482-ECA1A80617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4" y="3435350"/>
            <a:ext cx="5133975" cy="3422650"/>
          </a:xfrm>
          <a:prstGeom prst="rect">
            <a:avLst/>
          </a:prstGeom>
        </p:spPr>
      </p:pic>
      <p:pic>
        <p:nvPicPr>
          <p:cNvPr id="5" name="Picture 4" descr="Une image contenant texte, Tracé, diagramme, ligne&#10;&#10;Description automatically generated">
            <a:extLst>
              <a:ext uri="{FF2B5EF4-FFF2-40B4-BE49-F238E27FC236}">
                <a16:creationId xmlns:a16="http://schemas.microsoft.com/office/drawing/2014/main" id="{7EAEBC32-A2C8-49BC-80CB-24DC9C0683E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240" y="0"/>
            <a:ext cx="5133976" cy="3422651"/>
          </a:xfrm>
          <a:prstGeom prst="rect">
            <a:avLst/>
          </a:prstGeom>
        </p:spPr>
      </p:pic>
      <p:pic>
        <p:nvPicPr>
          <p:cNvPr id="7" name="Picture 6" descr="Une image contenant texte, Tracé, diagramme, ligne&#10;&#10;Description automatically generated">
            <a:extLst>
              <a:ext uri="{FF2B5EF4-FFF2-40B4-BE49-F238E27FC236}">
                <a16:creationId xmlns:a16="http://schemas.microsoft.com/office/drawing/2014/main" id="{DF4C2F8F-397B-41E1-8E51-5B6EA8FD10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8024" y="3435350"/>
            <a:ext cx="5133975" cy="34226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37D8075-85AB-4655-8BF2-69D92BA1027D}"/>
              </a:ext>
            </a:extLst>
          </p:cNvPr>
          <p:cNvSpPr txBox="1"/>
          <p:nvPr/>
        </p:nvSpPr>
        <p:spPr>
          <a:xfrm>
            <a:off x="933450" y="733425"/>
            <a:ext cx="4648200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BE" sz="2800"/>
              <a:t>Impact of Noise on Energy </a:t>
            </a:r>
            <a:r>
              <a:rPr lang="fr-BE" sz="2800" err="1"/>
              <a:t>Function</a:t>
            </a:r>
            <a:endParaRPr lang="fr-BE" sz="2800"/>
          </a:p>
          <a:p>
            <a:endParaRPr lang="fr-BE"/>
          </a:p>
          <a:p>
            <a:r>
              <a:rPr lang="fr-BE"/>
              <a:t>Noise Power: -10dB</a:t>
            </a:r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127B9C5-B9FE-4112-9ADB-198C82181EA3}"/>
              </a:ext>
            </a:extLst>
          </p:cNvPr>
          <p:cNvSpPr txBox="1"/>
          <p:nvPr/>
        </p:nvSpPr>
        <p:spPr>
          <a:xfrm>
            <a:off x="4790606" y="3756645"/>
            <a:ext cx="461665" cy="2780060"/>
          </a:xfrm>
          <a:prstGeom prst="rect">
            <a:avLst/>
          </a:prstGeom>
          <a:noFill/>
        </p:spPr>
        <p:txBody>
          <a:bodyPr vert="vert" wrap="square" rtlCol="0">
            <a:spAutoFit/>
          </a:bodyPr>
          <a:lstStyle/>
          <a:p>
            <a:r>
              <a:rPr lang="fr-BE"/>
              <a:t>No </a:t>
            </a:r>
            <a:r>
              <a:rPr lang="fr-BE" err="1"/>
              <a:t>matched</a:t>
            </a:r>
            <a:r>
              <a:rPr lang="fr-BE"/>
              <a:t> </a:t>
            </a:r>
            <a:r>
              <a:rPr lang="fr-BE" err="1"/>
              <a:t>reception</a:t>
            </a:r>
            <a:r>
              <a:rPr lang="fr-BE"/>
              <a:t> </a:t>
            </a:r>
            <a:r>
              <a:rPr lang="fr-BE" err="1"/>
              <a:t>filter</a:t>
            </a:r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59BB7FE-6766-48C1-B36A-F47E50D204E5}"/>
              </a:ext>
            </a:extLst>
          </p:cNvPr>
          <p:cNvSpPr txBox="1"/>
          <p:nvPr/>
        </p:nvSpPr>
        <p:spPr>
          <a:xfrm>
            <a:off x="6610349" y="1893455"/>
            <a:ext cx="461665" cy="2780060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r>
              <a:rPr lang="fr-BE" err="1"/>
              <a:t>Matched</a:t>
            </a:r>
            <a:r>
              <a:rPr lang="fr-BE"/>
              <a:t> </a:t>
            </a:r>
            <a:r>
              <a:rPr lang="fr-BE" err="1"/>
              <a:t>recpetption</a:t>
            </a:r>
            <a:r>
              <a:rPr lang="fr-BE"/>
              <a:t> </a:t>
            </a:r>
            <a:r>
              <a:rPr lang="fr-BE" err="1"/>
              <a:t>filter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36467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Une image contenant texte, ligne, capture d’écran, diagramme&#10;&#10;Description automatically generated">
            <a:extLst>
              <a:ext uri="{FF2B5EF4-FFF2-40B4-BE49-F238E27FC236}">
                <a16:creationId xmlns:a16="http://schemas.microsoft.com/office/drawing/2014/main" id="{3072FABC-57B7-4A29-892D-544E204AC0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5005" y="1185533"/>
            <a:ext cx="6721990" cy="4486933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53F12C1-B727-46F9-BE82-9B7129D87151}"/>
              </a:ext>
            </a:extLst>
          </p:cNvPr>
          <p:cNvSpPr txBox="1"/>
          <p:nvPr/>
        </p:nvSpPr>
        <p:spPr>
          <a:xfrm>
            <a:off x="2954276" y="350482"/>
            <a:ext cx="628344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BE" sz="2800"/>
              <a:t>Limitations of </a:t>
            </a:r>
            <a:r>
              <a:rPr lang="fr-BE" sz="2800" err="1"/>
              <a:t>Discrete</a:t>
            </a:r>
            <a:r>
              <a:rPr lang="fr-BE" sz="2800"/>
              <a:t> Energy </a:t>
            </a:r>
            <a:r>
              <a:rPr lang="fr-BE" sz="2800" err="1"/>
              <a:t>Function</a:t>
            </a:r>
            <a:endParaRPr lang="en-US" sz="2800"/>
          </a:p>
        </p:txBody>
      </p:sp>
      <p:pic>
        <p:nvPicPr>
          <p:cNvPr id="5" name="Picture 4" descr="Une image contenant Police, texte, blanc, écriture manuscrite&#10;&#10;Description automatically generated">
            <a:extLst>
              <a:ext uri="{FF2B5EF4-FFF2-40B4-BE49-F238E27FC236}">
                <a16:creationId xmlns:a16="http://schemas.microsoft.com/office/drawing/2014/main" id="{8506856B-402D-4678-82E8-F6BFE18DF8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49682" y="5771356"/>
            <a:ext cx="5692633" cy="990686"/>
          </a:xfrm>
          <a:prstGeom prst="rect">
            <a:avLst/>
          </a:prstGeom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C820434D-07EC-4006-8149-8CC3DC2E7A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1198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99ED5833-B85B-4103-8A3B-CAB0308E6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A462D-0FCB-4FB2-82D2-2AFD299C85E1}"/>
              </a:ext>
            </a:extLst>
          </p:cNvPr>
          <p:cNvSpPr txBox="1"/>
          <p:nvPr/>
        </p:nvSpPr>
        <p:spPr>
          <a:xfrm>
            <a:off x="838200" y="365125"/>
            <a:ext cx="10515600" cy="18604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Timing statistics</a:t>
            </a:r>
          </a:p>
          <a:p>
            <a:pPr algn="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2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vs alpha</a:t>
            </a:r>
          </a:p>
        </p:txBody>
      </p:sp>
      <p:pic>
        <p:nvPicPr>
          <p:cNvPr id="5" name="Picture 4" descr="Une image contenant texte, capture d’écran, ligne, Tracé&#10;&#10;Description automatically generated">
            <a:extLst>
              <a:ext uri="{FF2B5EF4-FFF2-40B4-BE49-F238E27FC236}">
                <a16:creationId xmlns:a16="http://schemas.microsoft.com/office/drawing/2014/main" id="{5BE5AD06-682E-473A-9AFD-7971EF310E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1234" y="1473419"/>
            <a:ext cx="7200641" cy="4806426"/>
          </a:xfrm>
          <a:prstGeom prst="rect">
            <a:avLst/>
          </a:prstGeom>
        </p:spPr>
      </p:pic>
      <p:pic>
        <p:nvPicPr>
          <p:cNvPr id="3" name="Picture 2" descr="Une image contenant Police, diagramme, blanc, ligne&#10;&#10;Description automatically generated">
            <a:extLst>
              <a:ext uri="{FF2B5EF4-FFF2-40B4-BE49-F238E27FC236}">
                <a16:creationId xmlns:a16="http://schemas.microsoft.com/office/drawing/2014/main" id="{7DD9010E-2BA5-49E8-89B7-4421EED1053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81875" y="3755349"/>
            <a:ext cx="3209666" cy="1636549"/>
          </a:xfrm>
          <a:prstGeom prst="rect">
            <a:avLst/>
          </a:prstGeom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8D8B69A5-1ADA-4571-B5B5-72FB3BE01B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32812" y="5868143"/>
            <a:ext cx="1241975" cy="763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5050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Grand écran</PresentationFormat>
  <Slides>30</Slides>
  <Notes>4</Notes>
  <HiddenSlides>0</HiddenSlide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30</vt:i4>
      </vt:variant>
    </vt:vector>
  </HeadingPairs>
  <TitlesOfParts>
    <vt:vector size="31" baseType="lpstr">
      <vt:lpstr>Office Theme</vt:lpstr>
      <vt:lpstr>Communication  Systems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Channel characterisation, estimation and equalisation</vt:lpstr>
      <vt:lpstr>Full chain</vt:lpstr>
      <vt:lpstr>Flat and frequency selective channel</vt:lpstr>
      <vt:lpstr>Two path channel</vt:lpstr>
      <vt:lpstr>Impact on the received constellation</vt:lpstr>
      <vt:lpstr>Real channel using the USRPs</vt:lpstr>
      <vt:lpstr>Wiener and Zero-forcing equaliser </vt:lpstr>
      <vt:lpstr>Coefficients comparaison</vt:lpstr>
      <vt:lpstr>When the channel is AWGN</vt:lpstr>
      <vt:lpstr>BER comparison</vt:lpstr>
      <vt:lpstr>LELEC2795- Communication systems </vt:lpstr>
      <vt:lpstr>Full chain</vt:lpstr>
      <vt:lpstr>Reminder:</vt:lpstr>
      <vt:lpstr>Demodulation</vt:lpstr>
      <vt:lpstr>Simulation</vt:lpstr>
      <vt:lpstr>Frequency Offset</vt:lpstr>
      <vt:lpstr>Inter carrier interference</vt:lpstr>
      <vt:lpstr>Simulation</vt:lpstr>
      <vt:lpstr>BER vs frequency offset</vt:lpstr>
      <vt:lpstr>Bit-rate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Gautier Carbonnelle</dc:creator>
  <cp:revision>18</cp:revision>
  <dcterms:created xsi:type="dcterms:W3CDTF">2024-12-18T13:17:33Z</dcterms:created>
  <dcterms:modified xsi:type="dcterms:W3CDTF">2024-12-19T10:22:05Z</dcterms:modified>
</cp:coreProperties>
</file>