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6F146B-3A71-41E7-8679-199E4923F3E8}" v="1" dt="2022-01-10T14:12:51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ridwen" userId="efc72790-407d-4399-a1e9-2ba99c53982d" providerId="ADAL" clId="{966F146B-3A71-41E7-8679-199E4923F3E8}"/>
    <pc:docChg chg="custSel addSld modSld">
      <pc:chgData name="Keridwen" userId="efc72790-407d-4399-a1e9-2ba99c53982d" providerId="ADAL" clId="{966F146B-3A71-41E7-8679-199E4923F3E8}" dt="2022-01-10T14:23:32.048" v="698" actId="20577"/>
      <pc:docMkLst>
        <pc:docMk/>
      </pc:docMkLst>
      <pc:sldChg chg="addSp modSp mod">
        <pc:chgData name="Keridwen" userId="efc72790-407d-4399-a1e9-2ba99c53982d" providerId="ADAL" clId="{966F146B-3A71-41E7-8679-199E4923F3E8}" dt="2022-01-10T14:12:56.156" v="6" actId="1076"/>
        <pc:sldMkLst>
          <pc:docMk/>
          <pc:sldMk cId="3603000896" sldId="259"/>
        </pc:sldMkLst>
        <pc:picChg chg="add mod">
          <ac:chgData name="Keridwen" userId="efc72790-407d-4399-a1e9-2ba99c53982d" providerId="ADAL" clId="{966F146B-3A71-41E7-8679-199E4923F3E8}" dt="2022-01-10T14:12:56.156" v="6" actId="1076"/>
          <ac:picMkLst>
            <pc:docMk/>
            <pc:sldMk cId="3603000896" sldId="259"/>
            <ac:picMk id="4" creationId="{92C20C27-37BA-4664-A545-800AB15941D0}"/>
          </ac:picMkLst>
        </pc:picChg>
      </pc:sldChg>
      <pc:sldChg chg="modSp mod">
        <pc:chgData name="Keridwen" userId="efc72790-407d-4399-a1e9-2ba99c53982d" providerId="ADAL" clId="{966F146B-3A71-41E7-8679-199E4923F3E8}" dt="2022-01-10T14:13:49.338" v="7" actId="20577"/>
        <pc:sldMkLst>
          <pc:docMk/>
          <pc:sldMk cId="2202524020" sldId="260"/>
        </pc:sldMkLst>
        <pc:spChg chg="mod">
          <ac:chgData name="Keridwen" userId="efc72790-407d-4399-a1e9-2ba99c53982d" providerId="ADAL" clId="{966F146B-3A71-41E7-8679-199E4923F3E8}" dt="2022-01-10T14:13:49.338" v="7" actId="20577"/>
          <ac:spMkLst>
            <pc:docMk/>
            <pc:sldMk cId="2202524020" sldId="260"/>
            <ac:spMk id="3" creationId="{E98891B5-C2A3-4D20-A707-6EC655E8211D}"/>
          </ac:spMkLst>
        </pc:spChg>
      </pc:sldChg>
      <pc:sldChg chg="modSp new mod">
        <pc:chgData name="Keridwen" userId="efc72790-407d-4399-a1e9-2ba99c53982d" providerId="ADAL" clId="{966F146B-3A71-41E7-8679-199E4923F3E8}" dt="2022-01-10T14:23:32.048" v="698" actId="20577"/>
        <pc:sldMkLst>
          <pc:docMk/>
          <pc:sldMk cId="4180771730" sldId="261"/>
        </pc:sldMkLst>
        <pc:spChg chg="mod">
          <ac:chgData name="Keridwen" userId="efc72790-407d-4399-a1e9-2ba99c53982d" providerId="ADAL" clId="{966F146B-3A71-41E7-8679-199E4923F3E8}" dt="2022-01-10T14:14:05.627" v="22" actId="20577"/>
          <ac:spMkLst>
            <pc:docMk/>
            <pc:sldMk cId="4180771730" sldId="261"/>
            <ac:spMk id="2" creationId="{9CBA50E8-87DA-41BC-921E-CD3F39EFEB78}"/>
          </ac:spMkLst>
        </pc:spChg>
        <pc:spChg chg="mod">
          <ac:chgData name="Keridwen" userId="efc72790-407d-4399-a1e9-2ba99c53982d" providerId="ADAL" clId="{966F146B-3A71-41E7-8679-199E4923F3E8}" dt="2022-01-10T14:23:32.048" v="698" actId="20577"/>
          <ac:spMkLst>
            <pc:docMk/>
            <pc:sldMk cId="4180771730" sldId="261"/>
            <ac:spMk id="3" creationId="{34072DC6-D117-49D2-96FC-A2C0750125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71DF-EF83-419B-B79E-4A8594F80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B3E6-5730-4515-A825-EAF56AC34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B62B7-C12A-40F5-ADA8-B3424BF0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14AC-0B89-4205-98AE-66717451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77E1-77E6-4753-9D7B-D97040DF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375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B6EF-0F30-4844-95D7-B1E5377D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47E9E-5E6F-4EE2-BAA3-E8D7F6475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79F4-9405-492F-B2A3-1D83427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EEED-FD4B-408E-A4D9-11ED99FB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3218-AA98-435C-A949-599BDE57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1113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ED32D-2B3D-4FD7-B000-D67FDA0BA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80A40-E425-4DEE-B6A5-AD5B2EFD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4EC4-E86B-4CA1-8902-7158074A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A95A-87B3-48D3-82E5-01320460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CEBC-2572-44EA-8F59-57B23E1F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86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43E5-B533-486D-83F3-AF71904C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74484-57FB-4B97-B62D-6AE4E61E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0A04B-AC53-44AE-84BF-1BBBB40B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91176-16B7-4DCF-B123-0F781944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2A44-618D-4966-8D1A-B194AF98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6906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74E6-4ED0-42AE-AFA3-AC3F82E3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E9BFE-AFE3-4AAF-BED6-BA894DEED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0579-6466-410F-BCF4-4B5B35DE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35DB-4F9C-4493-BC20-CCEFB805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A971-25F8-4274-9DBE-73380D3D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703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5DCD-1410-4AAC-890D-B9F824BE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18E7C-B49D-4CC1-91A9-79306C308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787B3-456C-42F9-9357-A6D04429C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8357B-DAFB-40FC-A89C-E4C7A2D6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A021C-FFFF-4D8D-9EC9-4C41B074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7AF67-6E1D-4C24-A4EE-0C129B7C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8563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E261-49AC-48FC-A214-5C440030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2B10D-1B79-4914-8DCC-04FDAA9A6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B6CFB-45F9-4314-8393-C288E50DA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09A3F-A4A0-4DAC-B7EB-18DF88A06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E90DC-BC72-4100-B115-08E33194F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E177-E594-4761-915E-3615CF3A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4047C-3AD6-442E-A309-6D224536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AAAAB-2C54-4591-B149-3ECCEADD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5477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CEF8-85A4-4EBF-9FEB-52E4B9D5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41A43-F7EE-4D10-BE85-9F0D873F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8D1BD-DAF1-414F-B75D-2863EFB9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ADBEC-A550-463C-AF8E-0B853E98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044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37B24-1272-42DC-B5DB-4B9B7F8E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480C7-2661-41E2-91C8-21634180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E0CCD-461B-4D7D-B98B-06E127BD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77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8BBF-EFF1-49DE-A4B1-1161E11C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16C-4455-4111-86E6-C202AF1F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410C9-943D-4161-98AA-DE08E5D2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A9D3-CD0C-4A5C-A756-40052D0C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1BA1E-F111-41CA-9A49-44CC3B7A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FA6DC-DA7F-49C0-ACD1-2195EC74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935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7E72-6230-4653-984C-9752520F5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525A1-1BD8-437B-BAE3-53171B370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65748-7BD0-4462-B7A5-29166693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C390-9DA1-4A30-AFE9-3495F0F9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5B3E7-7F4B-4FB1-8E98-15DC08BA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E2811-A85E-4300-ACA8-9A76EB3D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134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847DF-5294-4E54-9850-0240C18C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E0EAC-DD5D-43DE-8A2A-4EB08A298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7319-1EE4-4540-AA33-C3B6B88FB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C3F00-7567-4A91-B5F7-63219B446821}" type="datetimeFigureOut">
              <a:rPr lang="es-EC" smtClean="0"/>
              <a:t>10/1/2022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48B8-4BA4-4024-860B-EA77DA785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F383-1054-4F27-8B5B-EED108AFF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FF62-3D7F-4128-8228-266CEC5BAA2B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083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8BCA-167A-4818-B2B8-36836597B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A9D2F-22F8-49E1-A592-EE3894638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5875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waterfall chart&#10;&#10;Description automatically generated">
            <a:extLst>
              <a:ext uri="{FF2B5EF4-FFF2-40B4-BE49-F238E27FC236}">
                <a16:creationId xmlns:a16="http://schemas.microsoft.com/office/drawing/2014/main" id="{F63AE2B8-317A-46C8-AAF9-5B72FECCE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47" y="145732"/>
            <a:ext cx="9867353" cy="2348268"/>
          </a:xfrm>
          <a:prstGeom prst="rect">
            <a:avLst/>
          </a:prstGeom>
        </p:spPr>
      </p:pic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C21FAFCF-5D56-4FDC-96FE-D981CF13A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87" y="4509732"/>
            <a:ext cx="9867353" cy="2348268"/>
          </a:xfrm>
          <a:prstGeom prst="rect">
            <a:avLst/>
          </a:prstGeo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67A0C2C8-5841-45B4-BF84-EC0663CD7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86" y="2254866"/>
            <a:ext cx="9867353" cy="23482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590F1E-134C-4609-85C1-F4788264AADB}"/>
              </a:ext>
            </a:extLst>
          </p:cNvPr>
          <p:cNvSpPr txBox="1"/>
          <p:nvPr/>
        </p:nvSpPr>
        <p:spPr>
          <a:xfrm>
            <a:off x="365760" y="5283200"/>
            <a:ext cx="17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COLMILLO</a:t>
            </a:r>
            <a:endParaRPr lang="es-EC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9E8FE-B27D-4904-98D8-DB3C3BF4F7EE}"/>
              </a:ext>
            </a:extLst>
          </p:cNvPr>
          <p:cNvSpPr txBox="1"/>
          <p:nvPr/>
        </p:nvSpPr>
        <p:spPr>
          <a:xfrm>
            <a:off x="365760" y="2918184"/>
            <a:ext cx="17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GAVILAN</a:t>
            </a:r>
            <a:endParaRPr lang="es-EC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6DFF7-B7E2-4B3A-9849-00D0EC109116}"/>
              </a:ext>
            </a:extLst>
          </p:cNvPr>
          <p:cNvSpPr txBox="1"/>
          <p:nvPr/>
        </p:nvSpPr>
        <p:spPr>
          <a:xfrm>
            <a:off x="365760" y="877668"/>
            <a:ext cx="17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ANTENAS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94886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3C06-5D6D-46D1-B25E-9C73DA729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91B5-C2A3-4D20-A707-6EC655E8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Vaisala is old, one is new, need to correct for both, but particularly the old one. Also, I stupidly don’t have temp and pressure for ANTE. A true bummer.</a:t>
            </a:r>
          </a:p>
          <a:p>
            <a:r>
              <a:rPr lang="en-US" dirty="0"/>
              <a:t>Add DOC water samples</a:t>
            </a:r>
          </a:p>
          <a:p>
            <a:r>
              <a:rPr lang="en-US" dirty="0"/>
              <a:t>Calc K600</a:t>
            </a:r>
            <a:endParaRPr lang="es-EC" dirty="0"/>
          </a:p>
          <a:p>
            <a:r>
              <a:rPr lang="es-EC" dirty="0" err="1"/>
              <a:t>Also</a:t>
            </a:r>
            <a:r>
              <a:rPr lang="es-EC" dirty="0"/>
              <a:t> I </a:t>
            </a:r>
            <a:r>
              <a:rPr lang="es-EC" dirty="0" err="1"/>
              <a:t>have</a:t>
            </a:r>
            <a:r>
              <a:rPr lang="es-EC" dirty="0"/>
              <a:t> </a:t>
            </a:r>
            <a:r>
              <a:rPr lang="es-EC" dirty="0" err="1"/>
              <a:t>river</a:t>
            </a:r>
            <a:r>
              <a:rPr lang="es-EC" dirty="0"/>
              <a:t> </a:t>
            </a:r>
            <a:r>
              <a:rPr lang="es-EC" dirty="0" err="1"/>
              <a:t>width</a:t>
            </a:r>
            <a:r>
              <a:rPr lang="es-EC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2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2869C97-23A7-4268-8B2F-9B1F9884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70890"/>
            <a:ext cx="10905066" cy="531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957ADEB5-CEB8-41CE-A739-A5E551A4D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" y="153284"/>
            <a:ext cx="4972050" cy="3124200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3251352-1279-458A-9836-9D11F9890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35" y="165654"/>
            <a:ext cx="4972050" cy="3124200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25FA8B7-8466-490D-B212-1FBB38DB8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35" y="3580516"/>
            <a:ext cx="4972050" cy="3124200"/>
          </a:xfrm>
          <a:prstGeom prst="rect">
            <a:avLst/>
          </a:prstGeom>
        </p:spPr>
      </p:pic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92C20C27-37BA-4664-A545-800AB1594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666" y="3289854"/>
            <a:ext cx="5133975" cy="331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50E8-87DA-41BC-921E-CD3F39EF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Stray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2DC6-D117-49D2-96FC-A2C07501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short incubation time for methane throws doubt on methane samples, doesn’t that also throw doubt on </a:t>
            </a:r>
            <a:r>
              <a:rPr lang="en-US" dirty="0" err="1"/>
              <a:t>Picarro</a:t>
            </a:r>
            <a:r>
              <a:rPr lang="en-US" dirty="0"/>
              <a:t> samples from 2019? Maybe we should revisit this?</a:t>
            </a:r>
          </a:p>
          <a:p>
            <a:r>
              <a:rPr lang="en-US" dirty="0"/>
              <a:t>Beaver Related – we </a:t>
            </a:r>
            <a:r>
              <a:rPr lang="en-US" i="1" dirty="0"/>
              <a:t>could</a:t>
            </a:r>
            <a:r>
              <a:rPr lang="en-US" dirty="0"/>
              <a:t> think about me (and Tessa) running the IC. Theoretically it’s cheaper (according to Joseph), and we actually get lower detection on bromide, nitrate, nitrite.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122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Notes</vt:lpstr>
      <vt:lpstr>PowerPoint Presentation</vt:lpstr>
      <vt:lpstr>PowerPoint Presentation</vt:lpstr>
      <vt:lpstr>Stray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Whitmore, Keridwen M.</dc:creator>
  <cp:lastModifiedBy>Keridwen</cp:lastModifiedBy>
  <cp:revision>1</cp:revision>
  <dcterms:created xsi:type="dcterms:W3CDTF">2022-01-09T22:54:25Z</dcterms:created>
  <dcterms:modified xsi:type="dcterms:W3CDTF">2022-01-10T14:23:47Z</dcterms:modified>
</cp:coreProperties>
</file>