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665-B6DB-4803-AFC8-A8DCB216B2A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F92B-203A-4EED-9E9E-6BC5E7B478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665-B6DB-4803-AFC8-A8DCB216B2A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F92B-203A-4EED-9E9E-6BC5E7B478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665-B6DB-4803-AFC8-A8DCB216B2A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F92B-203A-4EED-9E9E-6BC5E7B478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665-B6DB-4803-AFC8-A8DCB216B2A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F92B-203A-4EED-9E9E-6BC5E7B478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665-B6DB-4803-AFC8-A8DCB216B2A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F92B-203A-4EED-9E9E-6BC5E7B478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665-B6DB-4803-AFC8-A8DCB216B2A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F92B-203A-4EED-9E9E-6BC5E7B478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665-B6DB-4803-AFC8-A8DCB216B2A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F92B-203A-4EED-9E9E-6BC5E7B478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665-B6DB-4803-AFC8-A8DCB216B2A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F92B-203A-4EED-9E9E-6BC5E7B478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665-B6DB-4803-AFC8-A8DCB216B2A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F92B-203A-4EED-9E9E-6BC5E7B478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665-B6DB-4803-AFC8-A8DCB216B2A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F92B-203A-4EED-9E9E-6BC5E7B478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665-B6DB-4803-AFC8-A8DCB216B2A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F92B-203A-4EED-9E9E-6BC5E7B478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D665-B6DB-4803-AFC8-A8DCB216B2A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0F92B-203A-4EED-9E9E-6BC5E7B478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s://chat.austincodingacademy.com/file-upload/g44ufRJvEFCbaYYjT/20170307_2041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9734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chat.austincodingacademy.com/file-upload/fbFpghyYkbtp6AtkD/2017-03-07%2019.51.4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62085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 G</dc:creator>
  <cp:lastModifiedBy>Joel G</cp:lastModifiedBy>
  <cp:revision>1</cp:revision>
  <dcterms:created xsi:type="dcterms:W3CDTF">2017-03-09T02:26:01Z</dcterms:created>
  <dcterms:modified xsi:type="dcterms:W3CDTF">2017-03-09T02:28:49Z</dcterms:modified>
</cp:coreProperties>
</file>