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8" r:id="rId10"/>
    <p:sldId id="279" r:id="rId11"/>
    <p:sldId id="280" r:id="rId12"/>
    <p:sldId id="281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53" autoAdjust="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Chess Heaven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-O </a:t>
            </a:r>
            <a:r>
              <a:rPr lang="en-US" sz="1200" dirty="0" err="1"/>
              <a:t>aplicație</a:t>
            </a:r>
            <a:r>
              <a:rPr lang="en-US" sz="1200" dirty="0"/>
              <a:t> web </a:t>
            </a:r>
            <a:r>
              <a:rPr lang="ro-RO" sz="1200" dirty="0" smtClean="0"/>
              <a:t>extraordinară</a:t>
            </a:r>
            <a:r>
              <a:rPr lang="en-US" sz="1200" dirty="0" smtClean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gestionarea</a:t>
            </a:r>
            <a:r>
              <a:rPr lang="en-US" sz="1200" dirty="0"/>
              <a:t> </a:t>
            </a:r>
            <a:r>
              <a:rPr lang="ro-RO" sz="1200" dirty="0" smtClean="0"/>
              <a:t>jocurilor de șah și a pariurilor</a:t>
            </a:r>
            <a:r>
              <a:rPr lang="en-US" sz="1200" dirty="0" smtClean="0"/>
              <a:t>-</a:t>
            </a:r>
            <a:endParaRPr lang="ro-RO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Pagina </a:t>
            </a:r>
            <a:r>
              <a:rPr lang="en-US" dirty="0" smtClean="0"/>
              <a:t>“</a:t>
            </a:r>
            <a:r>
              <a:rPr lang="ro-RO" dirty="0" smtClean="0"/>
              <a:t>Manage Account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o-RO" dirty="0" smtClean="0"/>
              <a:t>Tab-ul </a:t>
            </a:r>
            <a:r>
              <a:rPr lang="en-US" dirty="0" smtClean="0"/>
              <a:t>“My account”</a:t>
            </a:r>
            <a:r>
              <a:rPr lang="en-US" dirty="0"/>
              <a:t>: Din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vizualizare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banii</a:t>
            </a:r>
            <a:r>
              <a:rPr lang="en-US" dirty="0"/>
              <a:t> </a:t>
            </a:r>
            <a:r>
              <a:rPr lang="en-US" dirty="0" err="1"/>
              <a:t>contului</a:t>
            </a:r>
            <a:r>
              <a:rPr lang="en-US" dirty="0"/>
              <a:t>, </a:t>
            </a:r>
            <a:r>
              <a:rPr lang="en-US" dirty="0" smtClean="0"/>
              <a:t>GRATIIS!!!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Tab-</a:t>
            </a:r>
            <a:r>
              <a:rPr lang="en-US" dirty="0" err="1" smtClean="0"/>
              <a:t>ul</a:t>
            </a:r>
            <a:r>
              <a:rPr lang="en-US" dirty="0" smtClean="0"/>
              <a:t> “Current Bets”</a:t>
            </a:r>
            <a:r>
              <a:rPr lang="en-US" dirty="0"/>
              <a:t>: </a:t>
            </a:r>
            <a:r>
              <a:rPr lang="it-IT" dirty="0"/>
              <a:t>Aici puteți vedea pariurile </a:t>
            </a:r>
            <a:r>
              <a:rPr lang="it-IT" dirty="0" smtClean="0"/>
              <a:t>curente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3101975"/>
            <a:ext cx="4572000" cy="257175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600" y="310197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1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Paginile competițiilor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681" y="2539312"/>
            <a:ext cx="3358978" cy="22139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jocurile</a:t>
            </a:r>
            <a:r>
              <a:rPr lang="en-US" dirty="0"/>
              <a:t> din </a:t>
            </a:r>
            <a:r>
              <a:rPr lang="en-US" dirty="0" err="1"/>
              <a:t>competiția</a:t>
            </a:r>
            <a:r>
              <a:rPr lang="en-US" dirty="0"/>
              <a:t> </a:t>
            </a:r>
            <a:r>
              <a:rPr lang="en-US" dirty="0" err="1"/>
              <a:t>selectată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paria</a:t>
            </a:r>
            <a:r>
              <a:rPr lang="en-US" dirty="0"/>
              <a:t>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sumă</a:t>
            </a:r>
            <a:r>
              <a:rPr lang="en-US" dirty="0"/>
              <a:t> de </a:t>
            </a:r>
            <a:r>
              <a:rPr lang="en-US" dirty="0" err="1"/>
              <a:t>bani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. </a:t>
            </a:r>
            <a:r>
              <a:rPr lang="en-US" dirty="0" err="1"/>
              <a:t>Când</a:t>
            </a:r>
            <a:r>
              <a:rPr lang="en-US" dirty="0"/>
              <a:t> un manager </a:t>
            </a:r>
            <a:r>
              <a:rPr lang="en-US" dirty="0" err="1"/>
              <a:t>termină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pariați</a:t>
            </a:r>
            <a:r>
              <a:rPr lang="en-US" dirty="0"/>
              <a:t>,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ro-RO" dirty="0" smtClean="0"/>
              <a:t>miza</a:t>
            </a:r>
            <a:r>
              <a:rPr lang="en-US" dirty="0" smtClean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 smtClean="0"/>
              <a:t>dublat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câștigat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rămâne</a:t>
            </a:r>
            <a:r>
              <a:rPr lang="en-US" dirty="0"/>
              <a:t> cu </a:t>
            </a:r>
            <a:r>
              <a:rPr lang="ro-RO" dirty="0" smtClean="0"/>
              <a:t>banii</a:t>
            </a:r>
            <a:r>
              <a:rPr lang="en-US" dirty="0" smtClean="0"/>
              <a:t> </a:t>
            </a:r>
            <a:r>
              <a:rPr lang="en-US" dirty="0" err="1" smtClean="0"/>
              <a:t>pierdu</a:t>
            </a:r>
            <a:r>
              <a:rPr lang="ro-RO" dirty="0" smtClean="0"/>
              <a:t>ți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07225" y="1951551"/>
            <a:ext cx="6025673" cy="338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Caracteristici ale aplicației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790" y="1982530"/>
            <a:ext cx="9601200" cy="4267200"/>
          </a:xfrm>
        </p:spPr>
        <p:txBody>
          <a:bodyPr/>
          <a:lstStyle/>
          <a:p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conectați</a:t>
            </a:r>
            <a:r>
              <a:rPr lang="en-US" dirty="0"/>
              <a:t>, </a:t>
            </a:r>
            <a:r>
              <a:rPr lang="en-US" dirty="0" err="1"/>
              <a:t>contul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rămâne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închideți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browserului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ro-RO" dirty="0" smtClean="0"/>
              <a:t>modulului de memorie din A</a:t>
            </a:r>
            <a:r>
              <a:rPr lang="en-US" dirty="0" err="1" smtClean="0"/>
              <a:t>ngular</a:t>
            </a:r>
            <a:r>
              <a:rPr lang="en-US" dirty="0" smtClean="0"/>
              <a:t> </a:t>
            </a:r>
            <a:r>
              <a:rPr lang="ro-RO" dirty="0" smtClean="0"/>
              <a:t>js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/>
              <a:t>Adăugarea</a:t>
            </a:r>
            <a:r>
              <a:rPr lang="en-US" dirty="0"/>
              <a:t> de </a:t>
            </a:r>
            <a:r>
              <a:rPr lang="en-US" dirty="0" err="1"/>
              <a:t>competiții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plasarea</a:t>
            </a:r>
            <a:r>
              <a:rPr lang="en-US" dirty="0"/>
              <a:t> de </a:t>
            </a:r>
            <a:r>
              <a:rPr lang="en-US" dirty="0" err="1"/>
              <a:t>pariuri</a:t>
            </a:r>
            <a:r>
              <a:rPr lang="en-US" dirty="0"/>
              <a:t> </a:t>
            </a:r>
            <a:r>
              <a:rPr lang="en-US" dirty="0" err="1"/>
              <a:t>actualizează</a:t>
            </a:r>
            <a:r>
              <a:rPr lang="en-US" dirty="0"/>
              <a:t> </a:t>
            </a:r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rulează</a:t>
            </a:r>
            <a:r>
              <a:rPr lang="en-US" dirty="0"/>
              <a:t>. </a:t>
            </a:r>
            <a:r>
              <a:rPr lang="ro-RO" dirty="0" smtClean="0"/>
              <a:t>Toate acestea datorită socket-urilor</a:t>
            </a:r>
            <a:r>
              <a:rPr lang="en-US" dirty="0" smtClean="0"/>
              <a:t>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Design </a:t>
            </a:r>
            <a:r>
              <a:rPr lang="en-US" dirty="0" err="1"/>
              <a:t>minunat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smtClean="0"/>
              <a:t>in</a:t>
            </a:r>
            <a:r>
              <a:rPr lang="ro-RO" dirty="0" smtClean="0"/>
              <a:t>put-uri</a:t>
            </a:r>
            <a:r>
              <a:rPr lang="en-US" dirty="0" smtClean="0"/>
              <a:t>, </a:t>
            </a:r>
            <a:r>
              <a:rPr lang="en-US" dirty="0" err="1" smtClean="0"/>
              <a:t>butoane</a:t>
            </a:r>
            <a:r>
              <a:rPr lang="ro-RO" dirty="0" smtClean="0"/>
              <a:t>, etc. datorită librăriei</a:t>
            </a:r>
            <a:r>
              <a:rPr lang="en-US" dirty="0" smtClean="0"/>
              <a:t> </a:t>
            </a:r>
            <a:r>
              <a:rPr lang="en-US" dirty="0" smtClean="0"/>
              <a:t>Angular Material .</a:t>
            </a:r>
          </a:p>
        </p:txBody>
      </p:sp>
    </p:spTree>
    <p:extLst>
      <p:ext uri="{BB962C8B-B14F-4D97-AF65-F5344CB8AC3E}">
        <p14:creationId xmlns:p14="http://schemas.microsoft.com/office/powerpoint/2010/main" val="756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accent2"/>
                </a:solidFill>
              </a:rPr>
              <a:t>Sf</a:t>
            </a:r>
            <a:r>
              <a:rPr lang="ro-RO" dirty="0">
                <a:solidFill>
                  <a:schemeClr val="accent2"/>
                </a:solidFill>
              </a:rPr>
              <a:t>â</a:t>
            </a:r>
            <a:r>
              <a:rPr lang="ro-RO" dirty="0" smtClean="0">
                <a:solidFill>
                  <a:schemeClr val="accent2"/>
                </a:solidFill>
              </a:rPr>
              <a:t>rșit 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Dezvoltator</a:t>
            </a:r>
            <a:r>
              <a:rPr lang="ro-RO" dirty="0"/>
              <a:t> </a:t>
            </a:r>
            <a:r>
              <a:rPr lang="en-US" dirty="0" smtClean="0"/>
              <a:t>: </a:t>
            </a:r>
            <a:r>
              <a:rPr lang="en-US" dirty="0" smtClean="0"/>
              <a:t>C</a:t>
            </a:r>
            <a:r>
              <a:rPr lang="ro-RO" dirty="0" smtClean="0"/>
              <a:t>ărbune </a:t>
            </a:r>
            <a:r>
              <a:rPr lang="ro-RO" dirty="0" smtClean="0"/>
              <a:t>Bogdan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</a:t>
            </a:r>
            <a:r>
              <a:rPr lang="ro-RO" dirty="0" smtClean="0"/>
              <a:t>plicația </a:t>
            </a:r>
            <a:r>
              <a:rPr lang="en-US" dirty="0" smtClean="0"/>
              <a:t>se </a:t>
            </a:r>
            <a:r>
              <a:rPr lang="en-US" dirty="0" err="1"/>
              <a:t>bazează</a:t>
            </a:r>
            <a:r>
              <a:rPr lang="en-US" dirty="0"/>
              <a:t> </a:t>
            </a:r>
            <a:r>
              <a:rPr lang="en-US" dirty="0" err="1" smtClean="0"/>
              <a:t>pe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</a:t>
            </a:r>
            <a:r>
              <a:rPr lang="en-US" dirty="0" err="1" smtClean="0"/>
              <a:t>NodeJS</a:t>
            </a:r>
            <a:r>
              <a:rPr lang="en-US" dirty="0" smtClean="0"/>
              <a:t> – Back End</a:t>
            </a:r>
          </a:p>
          <a:p>
            <a:r>
              <a:rPr lang="en-US" dirty="0" smtClean="0"/>
              <a:t>Angular JS – </a:t>
            </a:r>
            <a:r>
              <a:rPr lang="en-US" dirty="0" smtClean="0"/>
              <a:t>Front End</a:t>
            </a:r>
            <a:endParaRPr lang="en-US" dirty="0" smtClean="0"/>
          </a:p>
          <a:p>
            <a:r>
              <a:rPr lang="en-US" dirty="0" smtClean="0"/>
              <a:t>MongoDB </a:t>
            </a:r>
            <a:r>
              <a:rPr lang="en-US" dirty="0" smtClean="0"/>
              <a:t>–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pornim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ro-RO" dirty="0" smtClean="0"/>
              <a:t>ția?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 </a:t>
            </a:r>
            <a:r>
              <a:rPr lang="en-US" dirty="0" err="1"/>
              <a:t>întâi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porniți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executând</a:t>
            </a:r>
            <a:r>
              <a:rPr lang="en-US" dirty="0"/>
              <a:t> </a:t>
            </a:r>
            <a:r>
              <a:rPr lang="en-US" dirty="0" err="1"/>
              <a:t>următoarea</a:t>
            </a:r>
            <a:r>
              <a:rPr lang="en-US" dirty="0"/>
              <a:t> </a:t>
            </a:r>
            <a:r>
              <a:rPr lang="en-US" dirty="0" err="1"/>
              <a:t>comandă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configurat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 smtClean="0"/>
              <a:t>:</a:t>
            </a:r>
            <a:r>
              <a:rPr lang="ro-RO" dirty="0"/>
              <a:t> </a:t>
            </a:r>
            <a:r>
              <a:rPr lang="en-US" dirty="0" smtClean="0"/>
              <a:t>“</a:t>
            </a:r>
            <a:r>
              <a:rPr lang="en-US" dirty="0" smtClean="0"/>
              <a:t>mongod.exe –</a:t>
            </a:r>
            <a:r>
              <a:rPr lang="en-US" dirty="0" err="1" smtClean="0"/>
              <a:t>dbpath</a:t>
            </a:r>
            <a:r>
              <a:rPr lang="en-US" dirty="0" smtClean="0"/>
              <a:t> </a:t>
            </a:r>
            <a:r>
              <a:rPr lang="en-US" dirty="0" smtClean="0"/>
              <a:t>%</a:t>
            </a:r>
            <a:r>
              <a:rPr lang="ro-RO" dirty="0" smtClean="0"/>
              <a:t>bazadedate</a:t>
            </a:r>
            <a:r>
              <a:rPr lang="en-US" dirty="0" smtClean="0"/>
              <a:t>%”.</a:t>
            </a:r>
            <a:endParaRPr lang="en-US" dirty="0" smtClean="0"/>
          </a:p>
          <a:p>
            <a:r>
              <a:rPr lang="en-US" dirty="0" err="1"/>
              <a:t>În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,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instanță</a:t>
            </a:r>
            <a:r>
              <a:rPr lang="en-US" dirty="0"/>
              <a:t> de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ro-RO" dirty="0" smtClean="0"/>
              <a:t>naviga</a:t>
            </a:r>
            <a:r>
              <a:rPr lang="en-US" dirty="0" smtClean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dosarul</a:t>
            </a:r>
            <a:r>
              <a:rPr lang="en-US" dirty="0"/>
              <a:t> </a:t>
            </a:r>
            <a:r>
              <a:rPr lang="en-US" dirty="0" err="1"/>
              <a:t>rădăcină</a:t>
            </a:r>
            <a:r>
              <a:rPr lang="en-US" dirty="0"/>
              <a:t> al </a:t>
            </a:r>
            <a:r>
              <a:rPr lang="en-US" dirty="0" err="1"/>
              <a:t>aplicației</a:t>
            </a:r>
            <a:r>
              <a:rPr lang="en-US" dirty="0"/>
              <a:t> </a:t>
            </a:r>
            <a:r>
              <a:rPr lang="en-US" dirty="0" err="1" smtClean="0"/>
              <a:t>și</a:t>
            </a:r>
            <a:r>
              <a:rPr lang="ro-RO" dirty="0" smtClean="0"/>
              <a:t> veți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: </a:t>
            </a:r>
            <a:r>
              <a:rPr lang="en-US" dirty="0"/>
              <a:t>"grunt serve". </a:t>
            </a:r>
            <a:r>
              <a:rPr lang="en-US" dirty="0" err="1"/>
              <a:t>Acum</a:t>
            </a:r>
            <a:r>
              <a:rPr lang="en-US" dirty="0"/>
              <a:t>, </a:t>
            </a:r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portul</a:t>
            </a:r>
            <a:r>
              <a:rPr lang="en-US" dirty="0"/>
              <a:t> localhost 3000.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-l </a:t>
            </a:r>
            <a:r>
              <a:rPr lang="en-US" dirty="0" err="1"/>
              <a:t>deschideți</a:t>
            </a:r>
            <a:r>
              <a:rPr lang="en-US" dirty="0"/>
              <a:t> </a:t>
            </a:r>
            <a:r>
              <a:rPr lang="en-US" dirty="0" err="1"/>
              <a:t>accesând</a:t>
            </a:r>
            <a:r>
              <a:rPr lang="en-US" dirty="0"/>
              <a:t> "localhost: </a:t>
            </a:r>
            <a:r>
              <a:rPr lang="en-US" dirty="0" smtClean="0"/>
              <a:t>3000„</a:t>
            </a:r>
            <a:r>
              <a:rPr lang="ro-RO" dirty="0" smtClean="0"/>
              <a:t> în browser</a:t>
            </a:r>
            <a:r>
              <a:rPr lang="en-US" dirty="0" smtClean="0"/>
              <a:t>. </a:t>
            </a:r>
            <a:r>
              <a:rPr lang="en-US" dirty="0" err="1"/>
              <a:t>Dacă</a:t>
            </a:r>
            <a:r>
              <a:rPr lang="en-US" dirty="0"/>
              <a:t> nu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niciun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, </a:t>
            </a:r>
            <a:r>
              <a:rPr lang="en-US" dirty="0" err="1"/>
              <a:t>veți</a:t>
            </a:r>
            <a:r>
              <a:rPr lang="en-US" dirty="0"/>
              <a:t> fi </a:t>
            </a:r>
            <a:r>
              <a:rPr lang="en-US" dirty="0" err="1"/>
              <a:t>redirecționat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conectare</a:t>
            </a:r>
            <a:r>
              <a:rPr lang="en-US" dirty="0"/>
              <a:t>,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merge direct </a:t>
            </a:r>
            <a:r>
              <a:rPr lang="en-US" dirty="0" err="1"/>
              <a:t>în</a:t>
            </a:r>
            <a:r>
              <a:rPr lang="en-US" dirty="0"/>
              <a:t> "</a:t>
            </a:r>
            <a:r>
              <a:rPr lang="en-US" dirty="0" err="1"/>
              <a:t>principalul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".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469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Pagina de conectare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conecta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un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ro-RO" dirty="0" smtClean="0"/>
              <a:t>tab-ul </a:t>
            </a:r>
            <a:r>
              <a:rPr lang="en-US" dirty="0" smtClean="0"/>
              <a:t>"</a:t>
            </a:r>
            <a:r>
              <a:rPr lang="en-US" dirty="0" err="1" smtClean="0"/>
              <a:t>Înscrieți-vă</a:t>
            </a:r>
            <a:r>
              <a:rPr lang="en-US" dirty="0"/>
              <a:t>"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afișate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</a:t>
            </a:r>
            <a:r>
              <a:rPr lang="en-US" dirty="0" err="1"/>
              <a:t>conturi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en-US" dirty="0"/>
              <a:t>Nu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 smtClean="0"/>
              <a:t>clic</a:t>
            </a:r>
            <a:r>
              <a:rPr lang="ro-RO" dirty="0" smtClean="0"/>
              <a:t>k</a:t>
            </a:r>
            <a:r>
              <a:rPr lang="en-US" dirty="0" smtClean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smtClean="0"/>
              <a:t>„</a:t>
            </a:r>
            <a:r>
              <a:rPr lang="ro-RO" dirty="0" smtClean="0"/>
              <a:t>Forgot your password</a:t>
            </a:r>
            <a:r>
              <a:rPr lang="en-US" dirty="0" smtClean="0"/>
              <a:t>?"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7400" y="2240692"/>
            <a:ext cx="6082730" cy="34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creați</a:t>
            </a:r>
            <a:r>
              <a:rPr lang="en-US" dirty="0"/>
              <a:t> </a:t>
            </a:r>
            <a:r>
              <a:rPr lang="en-US" dirty="0" err="1"/>
              <a:t>contul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scrieți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alegeți</a:t>
            </a:r>
            <a:r>
              <a:rPr lang="en-US" dirty="0"/>
              <a:t> un </a:t>
            </a:r>
            <a:r>
              <a:rPr lang="en-US" dirty="0" err="1"/>
              <a:t>rol</a:t>
            </a:r>
            <a:r>
              <a:rPr lang="en-US" dirty="0"/>
              <a:t>, implicit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smtClean="0"/>
              <a:t>„</a:t>
            </a:r>
            <a:r>
              <a:rPr lang="ro-RO" dirty="0" smtClean="0"/>
              <a:t>Referee</a:t>
            </a:r>
            <a:r>
              <a:rPr lang="en-US" dirty="0" smtClean="0"/>
              <a:t>„</a:t>
            </a:r>
            <a:r>
              <a:rPr lang="ro-RO" dirty="0" smtClean="0"/>
              <a:t>(Arbitru)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conecta</a:t>
            </a:r>
            <a:r>
              <a:rPr lang="en-US" dirty="0"/>
              <a:t>,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interfețe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0970" y="1905000"/>
            <a:ext cx="6335355" cy="35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arbitru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Pagina </a:t>
            </a:r>
            <a:r>
              <a:rPr lang="en-US" dirty="0" smtClean="0"/>
              <a:t>“</a:t>
            </a:r>
            <a:r>
              <a:rPr lang="ro-RO" dirty="0" smtClean="0"/>
              <a:t>Manager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 smtClean="0"/>
              <a:t>Tab-ul </a:t>
            </a:r>
            <a:r>
              <a:rPr lang="en-US" dirty="0" smtClean="0"/>
              <a:t>“Player”</a:t>
            </a:r>
            <a:r>
              <a:rPr lang="ro-RO" dirty="0" smtClean="0"/>
              <a:t> -</a:t>
            </a:r>
            <a:r>
              <a:rPr lang="en-US" dirty="0" smtClean="0"/>
              <a:t> </a:t>
            </a:r>
            <a:r>
              <a:rPr lang="it-IT" dirty="0"/>
              <a:t>Aici puteți adăuga jucători pentru concursuri ulterioare, trebuie să scrieți un nume, un e-mail și un club.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3101975"/>
            <a:ext cx="4572000" cy="25717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 smtClean="0"/>
              <a:t>Tab-ul </a:t>
            </a:r>
            <a:r>
              <a:rPr lang="en-US" dirty="0" smtClean="0"/>
              <a:t>“Competition</a:t>
            </a:r>
            <a:r>
              <a:rPr lang="en-US" dirty="0"/>
              <a:t>”-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creați</a:t>
            </a:r>
            <a:r>
              <a:rPr lang="en-US" dirty="0"/>
              <a:t> </a:t>
            </a:r>
            <a:r>
              <a:rPr lang="ro-RO" dirty="0" smtClean="0"/>
              <a:t>competițiile</a:t>
            </a:r>
            <a:r>
              <a:rPr lang="en-US" dirty="0" smtClean="0"/>
              <a:t> </a:t>
            </a:r>
            <a:r>
              <a:rPr lang="en-US" dirty="0" err="1"/>
              <a:t>introducând</a:t>
            </a:r>
            <a:r>
              <a:rPr lang="en-US" dirty="0"/>
              <a:t> un </a:t>
            </a:r>
            <a:r>
              <a:rPr lang="en-US" dirty="0" err="1"/>
              <a:t>nume</a:t>
            </a:r>
            <a:r>
              <a:rPr lang="en-US" dirty="0"/>
              <a:t> de concurs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selectați</a:t>
            </a:r>
            <a:r>
              <a:rPr lang="en-US" dirty="0"/>
              <a:t> </a:t>
            </a:r>
            <a:r>
              <a:rPr lang="en-US" dirty="0" err="1"/>
              <a:t>jucătorii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.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trimiteți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competiție</a:t>
            </a:r>
            <a:r>
              <a:rPr lang="en-US" dirty="0"/>
              <a:t>, </a:t>
            </a:r>
            <a:r>
              <a:rPr lang="en-US" dirty="0" err="1"/>
              <a:t>jocurile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generate de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berger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600" y="310197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Pagina </a:t>
            </a:r>
            <a:r>
              <a:rPr lang="en-US" dirty="0" smtClean="0"/>
              <a:t>“</a:t>
            </a:r>
            <a:r>
              <a:rPr lang="ro-RO" dirty="0" smtClean="0"/>
              <a:t>Competition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jocurile</a:t>
            </a:r>
            <a:r>
              <a:rPr lang="en-US" dirty="0"/>
              <a:t> din </a:t>
            </a:r>
            <a:r>
              <a:rPr lang="en-US" dirty="0" err="1"/>
              <a:t>competiția</a:t>
            </a:r>
            <a:r>
              <a:rPr lang="en-US" dirty="0"/>
              <a:t> </a:t>
            </a:r>
            <a:r>
              <a:rPr lang="en-US" dirty="0" err="1"/>
              <a:t>selectată</a:t>
            </a:r>
            <a:r>
              <a:rPr lang="en-US" dirty="0"/>
              <a:t>, filtrate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runde</a:t>
            </a:r>
            <a:r>
              <a:rPr lang="en-US" dirty="0"/>
              <a:t>,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ro-RO" dirty="0" smtClean="0"/>
              <a:t>încheia</a:t>
            </a:r>
            <a:r>
              <a:rPr lang="en-US" dirty="0" smtClean="0"/>
              <a:t> </a:t>
            </a:r>
            <a:r>
              <a:rPr lang="en-US" dirty="0" err="1" smtClean="0"/>
              <a:t>jocuri</a:t>
            </a:r>
            <a:r>
              <a:rPr lang="ro-RO" dirty="0" smtClean="0"/>
              <a:t>le</a:t>
            </a:r>
            <a:r>
              <a:rPr lang="en-US" dirty="0" smtClean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ați</a:t>
            </a:r>
            <a:r>
              <a:rPr lang="en-US" dirty="0"/>
              <a:t> ales </a:t>
            </a:r>
            <a:r>
              <a:rPr lang="en-US" dirty="0" err="1"/>
              <a:t>rezultatul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3101975"/>
            <a:ext cx="4572000" cy="25717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Făcând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smtClean="0"/>
              <a:t>„</a:t>
            </a:r>
            <a:r>
              <a:rPr lang="ro-RO" dirty="0" smtClean="0"/>
              <a:t>Check Standings</a:t>
            </a:r>
            <a:r>
              <a:rPr lang="en-US" dirty="0" smtClean="0"/>
              <a:t>" </a:t>
            </a:r>
            <a:r>
              <a:rPr lang="en-US" dirty="0"/>
              <a:t>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ro-RO" dirty="0" smtClean="0"/>
              <a:t>un modal</a:t>
            </a:r>
            <a:r>
              <a:rPr lang="en-US" dirty="0" smtClean="0"/>
              <a:t> </a:t>
            </a:r>
            <a:r>
              <a:rPr lang="en-US" dirty="0"/>
              <a:t>care </a:t>
            </a:r>
            <a:r>
              <a:rPr lang="en-US" dirty="0" err="1"/>
              <a:t>arată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</a:t>
            </a:r>
            <a:r>
              <a:rPr lang="en-US" dirty="0" err="1"/>
              <a:t>jucător</a:t>
            </a:r>
            <a:r>
              <a:rPr lang="en-US" dirty="0"/>
              <a:t> din </a:t>
            </a:r>
            <a:r>
              <a:rPr lang="en-US" dirty="0" err="1"/>
              <a:t>competiția</a:t>
            </a:r>
            <a:r>
              <a:rPr lang="en-US" dirty="0"/>
              <a:t> </a:t>
            </a:r>
            <a:r>
              <a:rPr lang="en-US" dirty="0" err="1"/>
              <a:t>actuală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600" y="310197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de parior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516</Words>
  <Application>Microsoft Office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Wingdings</vt:lpstr>
      <vt:lpstr>Blue Tan Gradient 16x9</vt:lpstr>
      <vt:lpstr>Chess Heaven</vt:lpstr>
      <vt:lpstr>Aplicația se bazează pe:</vt:lpstr>
      <vt:lpstr>Cum pornim aplicația?</vt:lpstr>
      <vt:lpstr>Pagina de conectare</vt:lpstr>
      <vt:lpstr>Crearea unui cont</vt:lpstr>
      <vt:lpstr>Interfața de arbitru</vt:lpstr>
      <vt:lpstr>Pagina “Manager”</vt:lpstr>
      <vt:lpstr>Pagina “Competition”</vt:lpstr>
      <vt:lpstr>Interfața de parior</vt:lpstr>
      <vt:lpstr>Pagina “Manage Account”</vt:lpstr>
      <vt:lpstr>Paginile competițiilor</vt:lpstr>
      <vt:lpstr>Caracteristici ale aplicației</vt:lpstr>
      <vt:lpstr>Sfârșit 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2017-04-20T09:33:02Z</dcterms:created>
  <dcterms:modified xsi:type="dcterms:W3CDTF">2017-06-11T08:40:00Z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