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0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88BD-B8B0-494D-9343-A862C9E4599D}" type="datetimeFigureOut">
              <a:rPr lang="es-CO" smtClean="0"/>
              <a:t>22/10/2016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8FE-2A30-4BF9-BDC0-A2DEDBC674D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88BD-B8B0-494D-9343-A862C9E4599D}" type="datetimeFigureOut">
              <a:rPr lang="es-CO" smtClean="0"/>
              <a:t>22/10/2016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8FE-2A30-4BF9-BDC0-A2DEDBC674D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88BD-B8B0-494D-9343-A862C9E4599D}" type="datetimeFigureOut">
              <a:rPr lang="es-CO" smtClean="0"/>
              <a:t>22/10/2016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8FE-2A30-4BF9-BDC0-A2DEDBC674D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88BD-B8B0-494D-9343-A862C9E4599D}" type="datetimeFigureOut">
              <a:rPr lang="es-CO" smtClean="0"/>
              <a:t>22/10/2016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8FE-2A30-4BF9-BDC0-A2DEDBC674D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88BD-B8B0-494D-9343-A862C9E4599D}" type="datetimeFigureOut">
              <a:rPr lang="es-CO" smtClean="0"/>
              <a:t>22/10/2016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8FE-2A30-4BF9-BDC0-A2DEDBC674D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88BD-B8B0-494D-9343-A862C9E4599D}" type="datetimeFigureOut">
              <a:rPr lang="es-CO" smtClean="0"/>
              <a:t>22/10/2016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8FE-2A30-4BF9-BDC0-A2DEDBC674D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88BD-B8B0-494D-9343-A862C9E4599D}" type="datetimeFigureOut">
              <a:rPr lang="es-CO" smtClean="0"/>
              <a:t>22/10/2016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8FE-2A30-4BF9-BDC0-A2DEDBC674D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88BD-B8B0-494D-9343-A862C9E4599D}" type="datetimeFigureOut">
              <a:rPr lang="es-CO" smtClean="0"/>
              <a:t>22/10/2016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8FE-2A30-4BF9-BDC0-A2DEDBC674D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88BD-B8B0-494D-9343-A862C9E4599D}" type="datetimeFigureOut">
              <a:rPr lang="es-CO" smtClean="0"/>
              <a:t>22/10/2016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8FE-2A30-4BF9-BDC0-A2DEDBC674D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88BD-B8B0-494D-9343-A862C9E4599D}" type="datetimeFigureOut">
              <a:rPr lang="es-CO" smtClean="0"/>
              <a:t>22/10/2016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8FE-2A30-4BF9-BDC0-A2DEDBC674DA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88BD-B8B0-494D-9343-A862C9E4599D}" type="datetimeFigureOut">
              <a:rPr lang="es-CO" smtClean="0"/>
              <a:t>22/10/2016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9398FE-2A30-4BF9-BDC0-A2DEDBC674DA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59398FE-2A30-4BF9-BDC0-A2DEDBC674DA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05088BD-B8B0-494D-9343-A862C9E4599D}" type="datetimeFigureOut">
              <a:rPr lang="es-CO" smtClean="0"/>
              <a:t>22/10/2016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543800" cy="2593975"/>
          </a:xfrm>
        </p:spPr>
        <p:txBody>
          <a:bodyPr/>
          <a:lstStyle/>
          <a:p>
            <a:pPr algn="ctr"/>
            <a:r>
              <a:rPr lang="es-CO" b="1" dirty="0" smtClean="0"/>
              <a:t>Base de datos en </a:t>
            </a:r>
            <a:r>
              <a:rPr lang="es-CO" b="1" dirty="0" err="1" smtClean="0"/>
              <a:t>SqlLite</a:t>
            </a:r>
            <a:r>
              <a:rPr lang="es-CO" b="1" dirty="0" smtClean="0"/>
              <a:t> en </a:t>
            </a:r>
            <a:r>
              <a:rPr lang="es-CO" b="1" dirty="0" err="1" smtClean="0"/>
              <a:t>Android</a:t>
            </a:r>
            <a:endParaRPr lang="es-CO" b="1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62252"/>
            <a:ext cx="2597160" cy="1893763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08" y="4423018"/>
            <a:ext cx="2095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43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s-CO" dirty="0" smtClean="0"/>
          </a:p>
          <a:p>
            <a:pPr marL="114300" indent="0" algn="ctr">
              <a:buNone/>
            </a:pPr>
            <a:endParaRPr lang="es-CO" dirty="0" smtClean="0"/>
          </a:p>
          <a:p>
            <a:pPr marL="114300" indent="0" algn="ctr">
              <a:buNone/>
            </a:pPr>
            <a:r>
              <a:rPr lang="es-CO" sz="9600" dirty="0" smtClean="0"/>
              <a:t>GRACIAS</a:t>
            </a:r>
            <a:endParaRPr lang="es-CO" sz="9600" dirty="0"/>
          </a:p>
        </p:txBody>
      </p:sp>
    </p:spTree>
    <p:extLst>
      <p:ext uri="{BB962C8B-B14F-4D97-AF65-F5344CB8AC3E}">
        <p14:creationId xmlns:p14="http://schemas.microsoft.com/office/powerpoint/2010/main" val="4245098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 smtClean="0"/>
              <a:t>SqlLite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b="1" dirty="0" err="1"/>
              <a:t>SQLite</a:t>
            </a:r>
            <a:r>
              <a:rPr lang="es-ES" dirty="0"/>
              <a:t> es un sistema de gestión </a:t>
            </a:r>
            <a:r>
              <a:rPr lang="es-ES" dirty="0" smtClean="0"/>
              <a:t>de base de datos relacional </a:t>
            </a:r>
            <a:r>
              <a:rPr lang="es-ES" dirty="0"/>
              <a:t> compatible </a:t>
            </a:r>
            <a:r>
              <a:rPr lang="es-ES" dirty="0" smtClean="0"/>
              <a:t>ACID (</a:t>
            </a:r>
            <a:r>
              <a:rPr lang="en-US" b="1" dirty="0"/>
              <a:t>A</a:t>
            </a:r>
            <a:r>
              <a:rPr lang="en-US" dirty="0"/>
              <a:t>tomicity, </a:t>
            </a:r>
            <a:r>
              <a:rPr lang="en-US" b="1" dirty="0"/>
              <a:t>C</a:t>
            </a:r>
            <a:r>
              <a:rPr lang="en-US" dirty="0"/>
              <a:t>onsistency, </a:t>
            </a:r>
            <a:r>
              <a:rPr lang="en-US" b="1" dirty="0"/>
              <a:t>I</a:t>
            </a:r>
            <a:r>
              <a:rPr lang="en-US" dirty="0"/>
              <a:t>solation and </a:t>
            </a:r>
            <a:r>
              <a:rPr lang="en-US" b="1" dirty="0"/>
              <a:t>D</a:t>
            </a:r>
            <a:r>
              <a:rPr lang="en-US" dirty="0"/>
              <a:t>urability</a:t>
            </a:r>
            <a:r>
              <a:rPr lang="es-ES" dirty="0" smtClean="0"/>
              <a:t>), c </a:t>
            </a:r>
            <a:r>
              <a:rPr lang="es-ES" dirty="0" err="1" smtClean="0"/>
              <a:t>ontenida</a:t>
            </a:r>
            <a:r>
              <a:rPr lang="es-ES" dirty="0" smtClean="0"/>
              <a:t> </a:t>
            </a:r>
            <a:r>
              <a:rPr lang="es-ES" dirty="0"/>
              <a:t>en una relativamente pequeña </a:t>
            </a:r>
            <a:r>
              <a:rPr lang="es-ES" dirty="0" smtClean="0"/>
              <a:t>escrita </a:t>
            </a:r>
            <a:r>
              <a:rPr lang="es-ES" dirty="0"/>
              <a:t>en </a:t>
            </a:r>
            <a:r>
              <a:rPr lang="es-ES" dirty="0" smtClean="0"/>
              <a:t>C. </a:t>
            </a:r>
          </a:p>
          <a:p>
            <a:pPr marL="114300" indent="0"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 </a:t>
            </a:r>
            <a:r>
              <a:rPr lang="es-ES" b="1" dirty="0" err="1"/>
              <a:t>SQLite</a:t>
            </a:r>
            <a:r>
              <a:rPr lang="es-ES" dirty="0"/>
              <a:t> es un proyecto </a:t>
            </a:r>
            <a:r>
              <a:rPr lang="es-ES" dirty="0" smtClean="0"/>
              <a:t>de dominio publico </a:t>
            </a:r>
            <a:r>
              <a:rPr lang="es-ES" dirty="0"/>
              <a:t> creado </a:t>
            </a:r>
            <a:r>
              <a:rPr lang="es-ES" dirty="0" smtClean="0"/>
              <a:t>por D. Richard </a:t>
            </a:r>
            <a:r>
              <a:rPr lang="es-ES" dirty="0" err="1" smtClean="0"/>
              <a:t>Hipp</a:t>
            </a:r>
            <a:r>
              <a:rPr lang="es-ES" dirty="0"/>
              <a:t> </a:t>
            </a:r>
            <a:r>
              <a:rPr lang="es-ES" dirty="0" smtClean="0"/>
              <a:t>.</a:t>
            </a:r>
          </a:p>
          <a:p>
            <a:pPr marL="114300" indent="0" algn="just">
              <a:buNone/>
            </a:pPr>
            <a:endParaRPr lang="es-ES" dirty="0"/>
          </a:p>
          <a:p>
            <a:pPr algn="just"/>
            <a:r>
              <a:rPr lang="es-ES" dirty="0" smtClean="0"/>
              <a:t>Esto </a:t>
            </a:r>
            <a:r>
              <a:rPr lang="es-ES" dirty="0"/>
              <a:t>reduce la latencia en el acceso a la base de datos, debido a que las llamadas a funciones son más eficientes que la comunicación entre procesos</a:t>
            </a:r>
            <a:r>
              <a:rPr lang="es-ES" dirty="0" smtClean="0"/>
              <a:t>..</a:t>
            </a:r>
            <a:endParaRPr lang="es-ES" dirty="0"/>
          </a:p>
          <a:p>
            <a:endParaRPr lang="es-CO" dirty="0" smtClean="0"/>
          </a:p>
          <a:p>
            <a:r>
              <a:rPr lang="es-CO" b="1" dirty="0" smtClean="0"/>
              <a:t>referencia https</a:t>
            </a:r>
            <a:r>
              <a:rPr lang="es-CO" b="1" dirty="0"/>
              <a:t>://es.wikipedia.org/wiki/SQLite</a:t>
            </a:r>
          </a:p>
        </p:txBody>
      </p:sp>
    </p:spTree>
    <p:extLst>
      <p:ext uri="{BB962C8B-B14F-4D97-AF65-F5344CB8AC3E}">
        <p14:creationId xmlns:p14="http://schemas.microsoft.com/office/powerpoint/2010/main" val="166627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 smtClean="0"/>
              <a:t>SqlLite</a:t>
            </a: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68760"/>
            <a:ext cx="3215447" cy="4608512"/>
          </a:xfrm>
        </p:spPr>
      </p:pic>
    </p:spTree>
    <p:extLst>
      <p:ext uri="{BB962C8B-B14F-4D97-AF65-F5344CB8AC3E}">
        <p14:creationId xmlns:p14="http://schemas.microsoft.com/office/powerpoint/2010/main" val="4047189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 smtClean="0"/>
              <a:t>SqlLite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¿Por qué es </a:t>
            </a:r>
            <a:r>
              <a:rPr lang="es-ES" dirty="0" err="1" smtClean="0"/>
              <a:t>Facil</a:t>
            </a:r>
            <a:r>
              <a:rPr lang="es-ES" dirty="0" smtClean="0"/>
              <a:t>?</a:t>
            </a:r>
          </a:p>
          <a:p>
            <a:endParaRPr lang="es-ES" dirty="0" smtClean="0"/>
          </a:p>
          <a:p>
            <a:r>
              <a:rPr lang="es-ES" dirty="0" smtClean="0"/>
              <a:t>No </a:t>
            </a:r>
            <a:r>
              <a:rPr lang="es-ES" dirty="0"/>
              <a:t>es necesario una instalación</a:t>
            </a:r>
          </a:p>
          <a:p>
            <a:r>
              <a:rPr lang="es-ES" dirty="0"/>
              <a:t>No es necesario configurar.</a:t>
            </a:r>
          </a:p>
          <a:p>
            <a:r>
              <a:rPr lang="es-ES" dirty="0"/>
              <a:t>No requiere un proceso de servidor que necesite arrancar o parar.</a:t>
            </a:r>
          </a:p>
          <a:p>
            <a:r>
              <a:rPr lang="es-ES" dirty="0"/>
              <a:t>No usa archivos de configuración, es un sólo archivo para todo el sistema de la base de datos.</a:t>
            </a:r>
          </a:p>
          <a:p>
            <a:r>
              <a:rPr lang="es-ES" dirty="0"/>
              <a:t>Utiliza muy pocos tipos de datos.</a:t>
            </a:r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759207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 smtClean="0"/>
              <a:t>SqlLite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Soporta los siguientes tipos: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NULL: como valor nulo.</a:t>
            </a:r>
          </a:p>
          <a:p>
            <a:r>
              <a:rPr lang="es-CO" dirty="0"/>
              <a:t>INTEGER: valor Entero con signo, alojado entre 1-8 bytes dependiendo de la magnitud del valor.</a:t>
            </a:r>
          </a:p>
          <a:p>
            <a:r>
              <a:rPr lang="es-CO" dirty="0"/>
              <a:t>REAL: valor real</a:t>
            </a:r>
          </a:p>
          <a:p>
            <a:r>
              <a:rPr lang="es-CO" dirty="0"/>
              <a:t>TEXT: valor de texto codificado en UTF-8, UTF-16BE o UTF-16LE</a:t>
            </a:r>
          </a:p>
          <a:p>
            <a:r>
              <a:rPr lang="es-CO" dirty="0"/>
              <a:t>BLOB: (</a:t>
            </a:r>
            <a:r>
              <a:rPr lang="es-CO" dirty="0" err="1"/>
              <a:t>Binary</a:t>
            </a:r>
            <a:r>
              <a:rPr lang="es-CO" dirty="0"/>
              <a:t> </a:t>
            </a:r>
            <a:r>
              <a:rPr lang="es-CO" dirty="0" err="1"/>
              <a:t>Large</a:t>
            </a:r>
            <a:r>
              <a:rPr lang="es-CO" dirty="0"/>
              <a:t> </a:t>
            </a:r>
            <a:r>
              <a:rPr lang="es-CO" dirty="0" err="1"/>
              <a:t>Objects</a:t>
            </a:r>
            <a:r>
              <a:rPr lang="es-CO" dirty="0"/>
              <a:t>) o datos de gran tamaño, generalmente imágenes, sonido, vídeo...</a:t>
            </a:r>
          </a:p>
          <a:p>
            <a:endParaRPr lang="es-ES" dirty="0" smtClean="0"/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577734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 smtClean="0"/>
              <a:t>SqlLite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Los Límites de </a:t>
            </a:r>
            <a:r>
              <a:rPr lang="es-ES" b="1" dirty="0" err="1"/>
              <a:t>SQLite</a:t>
            </a:r>
            <a:r>
              <a:rPr lang="es-ES" b="1" dirty="0"/>
              <a:t>.</a:t>
            </a:r>
          </a:p>
          <a:p>
            <a:endParaRPr lang="es-ES" dirty="0" smtClean="0"/>
          </a:p>
          <a:p>
            <a:pPr algn="just"/>
            <a:r>
              <a:rPr lang="es-ES" dirty="0" smtClean="0"/>
              <a:t>Para </a:t>
            </a:r>
            <a:r>
              <a:rPr lang="es-ES" dirty="0"/>
              <a:t>una aplicación de un dispositivo móvil, no deben preocuparnos. Pero algunos de los límites son</a:t>
            </a:r>
            <a:r>
              <a:rPr lang="es-ES" dirty="0" smtClean="0"/>
              <a:t>: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Longitud máxima de una cadena o un BLOB, por defecto es 1 billón de bytes</a:t>
            </a:r>
            <a:r>
              <a:rPr lang="es-ES" dirty="0" smtClean="0"/>
              <a:t>.</a:t>
            </a:r>
          </a:p>
          <a:p>
            <a:pPr marL="114300" indent="0" algn="just">
              <a:buNone/>
            </a:pPr>
            <a:endParaRPr lang="es-ES" dirty="0"/>
          </a:p>
          <a:p>
            <a:pPr algn="just"/>
            <a:r>
              <a:rPr lang="es-ES" dirty="0"/>
              <a:t>El número máximo de columnas por defecto es 2000 (configurable a 32767) aunque un buen diseño por muy complejo que sea se estima que no debe superar las 100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697805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 smtClean="0"/>
              <a:t>SqlLite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Los Límites de </a:t>
            </a:r>
            <a:r>
              <a:rPr lang="es-ES" b="1" dirty="0" err="1"/>
              <a:t>SQLite</a:t>
            </a:r>
            <a:r>
              <a:rPr lang="es-ES" b="1" dirty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Tamaño </a:t>
            </a:r>
            <a:r>
              <a:rPr lang="es-ES" dirty="0"/>
              <a:t>máximo de la base de datos son 140 Terabytes. </a:t>
            </a:r>
            <a:endParaRPr lang="es-ES" dirty="0" smtClean="0"/>
          </a:p>
          <a:p>
            <a:pPr marL="114300" indent="0" algn="just">
              <a:buNone/>
            </a:pPr>
            <a:endParaRPr lang="es-ES" dirty="0"/>
          </a:p>
          <a:p>
            <a:pPr algn="just"/>
            <a:r>
              <a:rPr lang="es-ES" dirty="0"/>
              <a:t>El número máximo de filas en una tabla es 2</a:t>
            </a:r>
            <a:r>
              <a:rPr lang="es-ES" baseline="30000" dirty="0"/>
              <a:t>64</a:t>
            </a:r>
            <a:r>
              <a:rPr lang="es-ES" dirty="0"/>
              <a:t> que es teóricamente inalcanzable ya que llegaríamos antes a límite del tamaño de la base de datos</a:t>
            </a:r>
            <a:r>
              <a:rPr lang="es-ES" dirty="0" smtClean="0"/>
              <a:t>.</a:t>
            </a:r>
          </a:p>
          <a:p>
            <a:pPr marL="114300" indent="0" algn="just">
              <a:buNone/>
            </a:pPr>
            <a:endParaRPr lang="es-ES" dirty="0"/>
          </a:p>
          <a:p>
            <a:pPr algn="just"/>
            <a:r>
              <a:rPr lang="es-ES" dirty="0"/>
              <a:t>El numero máximo de tablas está sobre los 2 billones.</a:t>
            </a:r>
          </a:p>
          <a:p>
            <a:endParaRPr lang="es-ES" dirty="0" smtClean="0"/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452634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 smtClean="0"/>
              <a:t>SqlLite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Soporta los siguientes tipos: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NULL: como valor nulo.</a:t>
            </a:r>
          </a:p>
          <a:p>
            <a:r>
              <a:rPr lang="es-CO" dirty="0"/>
              <a:t>INTEGER: valor Entero con signo, alojado entre 1-8 bytes dependiendo de la magnitud del valor.</a:t>
            </a:r>
          </a:p>
          <a:p>
            <a:r>
              <a:rPr lang="es-CO" dirty="0"/>
              <a:t>REAL: valor real</a:t>
            </a:r>
          </a:p>
          <a:p>
            <a:r>
              <a:rPr lang="es-CO" dirty="0"/>
              <a:t>TEXT: valor de texto codificado en UTF-8, UTF-16BE o UTF-16LE</a:t>
            </a:r>
          </a:p>
          <a:p>
            <a:r>
              <a:rPr lang="es-CO" dirty="0"/>
              <a:t>BLOB: (</a:t>
            </a:r>
            <a:r>
              <a:rPr lang="es-CO" dirty="0" err="1"/>
              <a:t>Binary</a:t>
            </a:r>
            <a:r>
              <a:rPr lang="es-CO" dirty="0"/>
              <a:t> </a:t>
            </a:r>
            <a:r>
              <a:rPr lang="es-CO" dirty="0" err="1"/>
              <a:t>Large</a:t>
            </a:r>
            <a:r>
              <a:rPr lang="es-CO" dirty="0"/>
              <a:t> </a:t>
            </a:r>
            <a:r>
              <a:rPr lang="es-CO" dirty="0" err="1"/>
              <a:t>Objects</a:t>
            </a:r>
            <a:r>
              <a:rPr lang="es-CO" dirty="0"/>
              <a:t>) o datos de gran tamaño, generalmente imágenes, sonido, vídeo...</a:t>
            </a:r>
          </a:p>
          <a:p>
            <a:endParaRPr lang="es-ES" dirty="0" smtClean="0"/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886395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 smtClean="0"/>
              <a:t>SqlLite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smtClean="0"/>
              <a:t>Convertir Icono </a:t>
            </a:r>
            <a:r>
              <a:rPr lang="es-ES" b="1" dirty="0" err="1" smtClean="0"/>
              <a:t>Android</a:t>
            </a:r>
            <a:endParaRPr lang="es-ES" b="1" dirty="0" smtClean="0"/>
          </a:p>
          <a:p>
            <a:endParaRPr lang="es-ES" dirty="0" smtClean="0"/>
          </a:p>
          <a:p>
            <a:r>
              <a:rPr lang="es-ES" dirty="0"/>
              <a:t>https://romannurik.github.io/AndroidAssetStudio/icons-launcher.html</a:t>
            </a:r>
            <a:endParaRPr lang="es-ES" dirty="0" smtClean="0"/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655029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</TotalTime>
  <Words>186</Words>
  <Application>Microsoft Office PowerPoint</Application>
  <PresentationFormat>Presentación en pantalla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Adyacencia</vt:lpstr>
      <vt:lpstr>Base de datos en SqlLite en Android</vt:lpstr>
      <vt:lpstr>SqlLite</vt:lpstr>
      <vt:lpstr>SqlLite</vt:lpstr>
      <vt:lpstr>SqlLite</vt:lpstr>
      <vt:lpstr>SqlLite</vt:lpstr>
      <vt:lpstr>SqlLite</vt:lpstr>
      <vt:lpstr>SqlLite</vt:lpstr>
      <vt:lpstr>SqlLite</vt:lpstr>
      <vt:lpstr>SqlLite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en SqlLite en Android</dc:title>
  <dc:creator>Windows User</dc:creator>
  <cp:lastModifiedBy>Windows User</cp:lastModifiedBy>
  <cp:revision>8</cp:revision>
  <dcterms:created xsi:type="dcterms:W3CDTF">2016-10-22T14:01:02Z</dcterms:created>
  <dcterms:modified xsi:type="dcterms:W3CDTF">2016-10-22T14:44:29Z</dcterms:modified>
</cp:coreProperties>
</file>