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1" r:id="rId3"/>
    <p:sldId id="272" r:id="rId4"/>
    <p:sldId id="27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9410fca53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9410fca53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410fca53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9410fca53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410fca53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9410fca53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410fca53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9410fca53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96b70ffee0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96b70ffee0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410fca53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9410fca53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410fca53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9410fca53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931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410fca53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9410fca53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531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410fca536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410fca536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410fca53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410fca53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410fca53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410fca53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9410fca53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9410fca53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410fca53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410fca53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73100" y="1085125"/>
            <a:ext cx="8520600" cy="86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/>
              <a:t>Administration Modernization: </a:t>
            </a:r>
            <a:endParaRPr sz="4200" b="1"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586950" y="1938475"/>
            <a:ext cx="79005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</a:rPr>
              <a:t>Building and Deploying Containers to vSphere Integrated Containers</a:t>
            </a:r>
            <a:endParaRPr sz="3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a Container in the VIC</a:t>
            </a:r>
            <a:endParaRPr/>
          </a:p>
        </p:txBody>
      </p:sp>
      <p:sp>
        <p:nvSpPr>
          <p:cNvPr id="313" name="Google Shape;31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will see this during the Demo. It’s easy! 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835726"/>
            <a:ext cx="3297409" cy="21477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000" y="3519055"/>
            <a:ext cx="658091" cy="387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299" y="3408219"/>
            <a:ext cx="5007064" cy="1485900"/>
          </a:xfrm>
          <a:prstGeom prst="rect">
            <a:avLst/>
          </a:prstGeom>
        </p:spPr>
      </p:pic>
      <p:cxnSp>
        <p:nvCxnSpPr>
          <p:cNvPr id="6" name="Elbow Connector 5"/>
          <p:cNvCxnSpPr>
            <a:stCxn id="2" idx="3"/>
            <a:endCxn id="4" idx="0"/>
          </p:cNvCxnSpPr>
          <p:nvPr/>
        </p:nvCxnSpPr>
        <p:spPr>
          <a:xfrm>
            <a:off x="3609109" y="2909580"/>
            <a:ext cx="2827722" cy="498639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Environmental variables</a:t>
            </a:r>
            <a:endParaRPr/>
          </a:p>
        </p:txBody>
      </p:sp>
      <p:sp>
        <p:nvSpPr>
          <p:cNvPr id="319" name="Google Shape;31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Used at Runtime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Created by the Developer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V</a:t>
            </a:r>
            <a:r>
              <a:rPr lang="en" dirty="0" smtClean="0"/>
              <a:t>ersus packaging </a:t>
            </a:r>
            <a:r>
              <a:rPr lang="en" dirty="0"/>
              <a:t>variables in config </a:t>
            </a:r>
            <a:r>
              <a:rPr lang="en" dirty="0" smtClean="0"/>
              <a:t>files or Scripts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00" y="2303391"/>
            <a:ext cx="5176166" cy="17182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389" y="2303391"/>
            <a:ext cx="3114675" cy="1847850"/>
          </a:xfrm>
          <a:prstGeom prst="rect">
            <a:avLst/>
          </a:prstGeom>
          <a:ln w="12700">
            <a:solidFill>
              <a:srgbClr val="00B0F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Takeaway</a:t>
            </a:r>
            <a:endParaRPr/>
          </a:p>
        </p:txBody>
      </p:sp>
      <p:sp>
        <p:nvSpPr>
          <p:cNvPr id="325" name="Google Shape;32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rgbClr val="00B0F0"/>
                </a:solidFill>
              </a:rPr>
              <a:t>You get to use VMware technologies to expand your skills.</a:t>
            </a:r>
            <a:endParaRPr b="1" dirty="0">
              <a:solidFill>
                <a:srgbClr val="00B0F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It’s not </a:t>
            </a:r>
            <a:r>
              <a:rPr lang="en" dirty="0" smtClean="0"/>
              <a:t>terribly difficult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rgbClr val="00B0F0"/>
                </a:solidFill>
              </a:rPr>
              <a:t>You might like it</a:t>
            </a:r>
            <a:endParaRPr b="1" dirty="0">
              <a:solidFill>
                <a:srgbClr val="00B0F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Great for running important scripts in large team environments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rgbClr val="00B0F0"/>
                </a:solidFill>
              </a:rPr>
              <a:t>There is plenty more to learn and build upon</a:t>
            </a:r>
            <a:endParaRPr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31" name="Google Shape;33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Code Available on CodeCon Github!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rgbClr val="00B0F0"/>
                </a:solidFill>
              </a:rPr>
              <a:t>https://github.com/vmwarecodeconnect/CodeConnect2020/tree/master/Justin/Resources</a:t>
            </a:r>
            <a:endParaRPr dirty="0">
              <a:solidFill>
                <a:srgbClr val="00B0F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vSphere Integrated Containers Documentation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rgbClr val="00B0F0"/>
                </a:solidFill>
              </a:rPr>
              <a:t>https://vmware.github.io/vic-product/assets/files/html/1.5/</a:t>
            </a:r>
            <a:endParaRPr dirty="0">
              <a:solidFill>
                <a:srgbClr val="00B0F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Docker and Self Signed Certificate work arounds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rgbClr val="00B0F0"/>
                </a:solidFill>
              </a:rPr>
              <a:t>https://docs.docker.com/registry/insecure/#use-self-signed-certificates</a:t>
            </a:r>
            <a:endParaRPr dirty="0">
              <a:solidFill>
                <a:srgbClr val="00B0F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SendMail Testing (free </a:t>
            </a:r>
            <a:r>
              <a:rPr lang="en" dirty="0" smtClean="0"/>
              <a:t>online tool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rgbClr val="00B0F0"/>
                </a:solidFill>
              </a:rPr>
              <a:t>https://blog.mailtrap.io/powershell-send-email/</a:t>
            </a:r>
            <a:endParaRPr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>
            <a:spLocks noGrp="1"/>
          </p:cNvSpPr>
          <p:nvPr>
            <p:ph type="ctrTitle"/>
          </p:nvPr>
        </p:nvSpPr>
        <p:spPr>
          <a:xfrm>
            <a:off x="311700" y="1818750"/>
            <a:ext cx="8520600" cy="15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/>
              <a:t>DEMO TIME</a:t>
            </a:r>
            <a:endParaRPr sz="9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Justin P. Sider</a:t>
            </a:r>
            <a:endParaRPr dirty="0"/>
          </a:p>
        </p:txBody>
      </p:sp>
      <p:sp>
        <p:nvSpPr>
          <p:cNvPr id="7" name="Google Shape;61;p14"/>
          <p:cNvSpPr txBox="1">
            <a:spLocks noGrp="1"/>
          </p:cNvSpPr>
          <p:nvPr>
            <p:ph type="body" idx="1"/>
          </p:nvPr>
        </p:nvSpPr>
        <p:spPr>
          <a:xfrm>
            <a:off x="3388262" y="1152475"/>
            <a:ext cx="570031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600" b="1" dirty="0">
                <a:solidFill>
                  <a:schemeClr val="dk1"/>
                </a:solidFill>
              </a:rPr>
              <a:t>Chief Information Officer at Belay Technologies Inc.</a:t>
            </a:r>
            <a:endParaRPr sz="1600" b="1"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600" b="1" dirty="0">
                <a:solidFill>
                  <a:schemeClr val="dk1"/>
                </a:solidFill>
              </a:rPr>
              <a:t>https://belaytech.com</a:t>
            </a:r>
            <a:endParaRPr sz="1600" b="1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600" b="1" dirty="0">
                <a:solidFill>
                  <a:schemeClr val="dk1"/>
                </a:solidFill>
              </a:rPr>
              <a:t>Personal Blog</a:t>
            </a:r>
            <a:endParaRPr sz="1600" b="1"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600" b="1" dirty="0">
                <a:solidFill>
                  <a:schemeClr val="dk1"/>
                </a:solidFill>
              </a:rPr>
              <a:t>https://invoke-automation.blog</a:t>
            </a:r>
            <a:endParaRPr sz="1600" b="1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600" b="1" dirty="0">
                <a:solidFill>
                  <a:schemeClr val="dk1"/>
                </a:solidFill>
              </a:rPr>
              <a:t>Github</a:t>
            </a:r>
            <a:endParaRPr sz="1600" b="1"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600" b="1" dirty="0">
                <a:solidFill>
                  <a:schemeClr val="dk1"/>
                </a:solidFill>
              </a:rPr>
              <a:t>https://github.com/jpsider</a:t>
            </a:r>
            <a:endParaRPr sz="1600" b="1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600" b="1" dirty="0">
                <a:solidFill>
                  <a:schemeClr val="dk1"/>
                </a:solidFill>
              </a:rPr>
              <a:t>Twitter/Slack</a:t>
            </a:r>
            <a:endParaRPr sz="1600" b="1"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600" b="1" dirty="0">
                <a:solidFill>
                  <a:schemeClr val="dk1"/>
                </a:solidFill>
              </a:rPr>
              <a:t>@jpsider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​VMware vExpert (x5)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​VMware Code Coach (2020)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AAA9AC"/>
                </a:solidFill>
              </a:rPr>
              <a:t>​</a:t>
            </a:r>
            <a:endParaRPr sz="2700" dirty="0">
              <a:solidFill>
                <a:schemeClr val="dk1"/>
              </a:solidFill>
            </a:endParaRPr>
          </a:p>
        </p:txBody>
      </p:sp>
      <p:pic>
        <p:nvPicPr>
          <p:cNvPr id="8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76399"/>
            <a:ext cx="2328390" cy="2017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Agenda</a:t>
            </a:r>
            <a:endParaRPr dirty="0"/>
          </a:p>
        </p:txBody>
      </p:sp>
      <p:sp>
        <p:nvSpPr>
          <p:cNvPr id="283" name="Google Shape;2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Why is this important?</a:t>
            </a:r>
          </a:p>
          <a:p>
            <a:pPr lvl="0"/>
            <a:r>
              <a:rPr lang="en-US" dirty="0" smtClean="0"/>
              <a:t>Home lab </a:t>
            </a:r>
            <a:r>
              <a:rPr lang="en-US" dirty="0"/>
              <a:t>Setup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Identifying a candidate script</a:t>
            </a:r>
          </a:p>
          <a:p>
            <a:pPr lvl="0"/>
            <a:r>
              <a:rPr lang="en-US" dirty="0"/>
              <a:t>Building a Container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Running a Container</a:t>
            </a:r>
          </a:p>
          <a:p>
            <a:pPr lvl="0"/>
            <a:r>
              <a:rPr lang="en-US" dirty="0"/>
              <a:t>Deploying the Container to vSphere Integrated Containers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Running a Container in the VIC</a:t>
            </a:r>
          </a:p>
          <a:p>
            <a:pPr lvl="0"/>
            <a:r>
              <a:rPr lang="en-US" dirty="0"/>
              <a:t>Environmental Variables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Takeaway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202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important?</a:t>
            </a:r>
            <a:endParaRPr/>
          </a:p>
        </p:txBody>
      </p:sp>
      <p:sp>
        <p:nvSpPr>
          <p:cNvPr id="283" name="Google Shape;2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 smtClean="0">
                <a:solidFill>
                  <a:srgbClr val="00B0F0"/>
                </a:solidFill>
              </a:rPr>
              <a:t>It’s cool</a:t>
            </a:r>
            <a:endParaRPr b="1" dirty="0">
              <a:solidFill>
                <a:srgbClr val="00B0F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No more running Important scripts on someones logged in session/desktop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>
                <a:solidFill>
                  <a:srgbClr val="00B0F0"/>
                </a:solidFill>
              </a:rPr>
              <a:t>More like a Developer</a:t>
            </a:r>
            <a:endParaRPr b="1" dirty="0">
              <a:solidFill>
                <a:srgbClr val="00B0F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Advancing your skills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>
                <a:solidFill>
                  <a:srgbClr val="00B0F0"/>
                </a:solidFill>
              </a:rPr>
              <a:t>Simplified runtime environment</a:t>
            </a:r>
            <a:endParaRPr b="1" dirty="0">
              <a:solidFill>
                <a:srgbClr val="00B0F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Forces you to write better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59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Homelab setup</a:t>
            </a:r>
            <a:endParaRPr/>
          </a:p>
        </p:txBody>
      </p:sp>
      <p:grpSp>
        <p:nvGrpSpPr>
          <p:cNvPr id="80" name="Google Shape;80;p17"/>
          <p:cNvGrpSpPr/>
          <p:nvPr/>
        </p:nvGrpSpPr>
        <p:grpSpPr>
          <a:xfrm>
            <a:off x="2691070" y="3952235"/>
            <a:ext cx="781688" cy="281505"/>
            <a:chOff x="12523788" y="-511175"/>
            <a:chExt cx="13454187" cy="4845188"/>
          </a:xfrm>
        </p:grpSpPr>
        <p:sp>
          <p:nvSpPr>
            <p:cNvPr id="81" name="Google Shape;81;p17"/>
            <p:cNvSpPr/>
            <p:nvPr/>
          </p:nvSpPr>
          <p:spPr>
            <a:xfrm>
              <a:off x="12523788" y="-511175"/>
              <a:ext cx="13454100" cy="484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15" y="0"/>
                  </a:moveTo>
                  <a:lnTo>
                    <a:pt x="0" y="30550"/>
                  </a:lnTo>
                  <a:lnTo>
                    <a:pt x="0" y="30550"/>
                  </a:lnTo>
                  <a:lnTo>
                    <a:pt x="0" y="120000"/>
                  </a:lnTo>
                  <a:lnTo>
                    <a:pt x="54527" y="120000"/>
                  </a:lnTo>
                  <a:lnTo>
                    <a:pt x="109097" y="120000"/>
                  </a:lnTo>
                  <a:lnTo>
                    <a:pt x="109097" y="120000"/>
                  </a:lnTo>
                  <a:lnTo>
                    <a:pt x="120000" y="89370"/>
                  </a:lnTo>
                  <a:lnTo>
                    <a:pt x="120000" y="0"/>
                  </a:lnTo>
                  <a:lnTo>
                    <a:pt x="11015" y="0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12523788" y="722313"/>
              <a:ext cx="12231600" cy="361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0" y="120000"/>
                  </a:lnTo>
                  <a:lnTo>
                    <a:pt x="0" y="59446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18637250" y="722313"/>
              <a:ext cx="6118200" cy="361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11925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5C5D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24755475" y="-511175"/>
              <a:ext cx="1222500" cy="484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120000" y="89370"/>
                  </a:lnTo>
                  <a:lnTo>
                    <a:pt x="120000" y="74744"/>
                  </a:lnTo>
                  <a:lnTo>
                    <a:pt x="120000" y="0"/>
                  </a:lnTo>
                  <a:lnTo>
                    <a:pt x="0" y="3055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12523788" y="-511175"/>
              <a:ext cx="13454100" cy="123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09097" y="119999"/>
                  </a:lnTo>
                  <a:lnTo>
                    <a:pt x="0" y="119999"/>
                  </a:lnTo>
                  <a:lnTo>
                    <a:pt x="11015" y="0"/>
                  </a:lnTo>
                  <a:lnTo>
                    <a:pt x="59992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13247688" y="1601788"/>
              <a:ext cx="10782300" cy="19128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13247688" y="1601788"/>
              <a:ext cx="5389500" cy="1912800"/>
            </a:xfrm>
            <a:prstGeom prst="rect">
              <a:avLst/>
            </a:prstGeom>
            <a:solidFill>
              <a:srgbClr val="4B4A4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13874750" y="2247900"/>
              <a:ext cx="604800" cy="619200"/>
            </a:xfrm>
            <a:prstGeom prst="rect">
              <a:avLst/>
            </a:prstGeom>
            <a:solidFill>
              <a:srgbClr val="60BA5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7"/>
          <p:cNvGrpSpPr/>
          <p:nvPr/>
        </p:nvGrpSpPr>
        <p:grpSpPr>
          <a:xfrm>
            <a:off x="3396545" y="3952235"/>
            <a:ext cx="781688" cy="281505"/>
            <a:chOff x="12523788" y="-511175"/>
            <a:chExt cx="13454187" cy="4845188"/>
          </a:xfrm>
        </p:grpSpPr>
        <p:sp>
          <p:nvSpPr>
            <p:cNvPr id="90" name="Google Shape;90;p17"/>
            <p:cNvSpPr/>
            <p:nvPr/>
          </p:nvSpPr>
          <p:spPr>
            <a:xfrm>
              <a:off x="12523788" y="-511175"/>
              <a:ext cx="13454100" cy="484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15" y="0"/>
                  </a:moveTo>
                  <a:lnTo>
                    <a:pt x="0" y="30550"/>
                  </a:lnTo>
                  <a:lnTo>
                    <a:pt x="0" y="30550"/>
                  </a:lnTo>
                  <a:lnTo>
                    <a:pt x="0" y="120000"/>
                  </a:lnTo>
                  <a:lnTo>
                    <a:pt x="54527" y="120000"/>
                  </a:lnTo>
                  <a:lnTo>
                    <a:pt x="109097" y="120000"/>
                  </a:lnTo>
                  <a:lnTo>
                    <a:pt x="109097" y="120000"/>
                  </a:lnTo>
                  <a:lnTo>
                    <a:pt x="120000" y="89370"/>
                  </a:lnTo>
                  <a:lnTo>
                    <a:pt x="120000" y="0"/>
                  </a:lnTo>
                  <a:lnTo>
                    <a:pt x="11015" y="0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12523788" y="722313"/>
              <a:ext cx="12231600" cy="361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0" y="120000"/>
                  </a:lnTo>
                  <a:lnTo>
                    <a:pt x="0" y="59446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18637250" y="722313"/>
              <a:ext cx="6118200" cy="361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11925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5C5D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24755475" y="-511175"/>
              <a:ext cx="1222500" cy="484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120000" y="89370"/>
                  </a:lnTo>
                  <a:lnTo>
                    <a:pt x="120000" y="74744"/>
                  </a:lnTo>
                  <a:lnTo>
                    <a:pt x="120000" y="0"/>
                  </a:lnTo>
                  <a:lnTo>
                    <a:pt x="0" y="3055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12523788" y="-511175"/>
              <a:ext cx="13454100" cy="123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09097" y="119999"/>
                  </a:lnTo>
                  <a:lnTo>
                    <a:pt x="0" y="119999"/>
                  </a:lnTo>
                  <a:lnTo>
                    <a:pt x="11015" y="0"/>
                  </a:lnTo>
                  <a:lnTo>
                    <a:pt x="59992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13247688" y="1601788"/>
              <a:ext cx="10782300" cy="19128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13247688" y="1601788"/>
              <a:ext cx="5389500" cy="1912800"/>
            </a:xfrm>
            <a:prstGeom prst="rect">
              <a:avLst/>
            </a:prstGeom>
            <a:solidFill>
              <a:srgbClr val="4B4A4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13874750" y="2247900"/>
              <a:ext cx="604800" cy="619200"/>
            </a:xfrm>
            <a:prstGeom prst="rect">
              <a:avLst/>
            </a:prstGeom>
            <a:solidFill>
              <a:srgbClr val="60BA5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17"/>
          <p:cNvSpPr/>
          <p:nvPr/>
        </p:nvSpPr>
        <p:spPr>
          <a:xfrm>
            <a:off x="154451" y="3579775"/>
            <a:ext cx="6584100" cy="482700"/>
          </a:xfrm>
          <a:prstGeom prst="parallelogram">
            <a:avLst>
              <a:gd name="adj" fmla="val 100190"/>
            </a:avLst>
          </a:prstGeom>
          <a:solidFill>
            <a:srgbClr val="0095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17"/>
          <p:cNvGrpSpPr/>
          <p:nvPr/>
        </p:nvGrpSpPr>
        <p:grpSpPr>
          <a:xfrm>
            <a:off x="4805489" y="1510590"/>
            <a:ext cx="835689" cy="811505"/>
            <a:chOff x="15203488" y="236538"/>
            <a:chExt cx="6580225" cy="6389800"/>
          </a:xfrm>
        </p:grpSpPr>
        <p:sp>
          <p:nvSpPr>
            <p:cNvPr id="100" name="Google Shape;100;p17"/>
            <p:cNvSpPr/>
            <p:nvPr/>
          </p:nvSpPr>
          <p:spPr>
            <a:xfrm>
              <a:off x="15203488" y="901700"/>
              <a:ext cx="5927700" cy="5724600"/>
            </a:xfrm>
            <a:prstGeom prst="rect">
              <a:avLst/>
            </a:prstGeom>
            <a:solidFill>
              <a:srgbClr val="289AD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15203488" y="901700"/>
              <a:ext cx="5927700" cy="57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15203488" y="5964238"/>
              <a:ext cx="6580200" cy="6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08101" y="119999"/>
                  </a:lnTo>
                  <a:lnTo>
                    <a:pt x="0" y="119999"/>
                  </a:lnTo>
                  <a:lnTo>
                    <a:pt x="12159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4FBA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15203488" y="5964238"/>
              <a:ext cx="6580200" cy="6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08101" y="119999"/>
                  </a:lnTo>
                  <a:lnTo>
                    <a:pt x="0" y="119999"/>
                  </a:lnTo>
                  <a:lnTo>
                    <a:pt x="12159" y="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21131213" y="236538"/>
              <a:ext cx="652500" cy="6389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120000" y="107567"/>
                  </a:lnTo>
                  <a:lnTo>
                    <a:pt x="120000" y="0"/>
                  </a:lnTo>
                  <a:lnTo>
                    <a:pt x="0" y="12491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2481B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21131213" y="236538"/>
              <a:ext cx="652500" cy="6389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120000" y="107567"/>
                  </a:lnTo>
                  <a:lnTo>
                    <a:pt x="120000" y="0"/>
                  </a:lnTo>
                  <a:lnTo>
                    <a:pt x="0" y="12491"/>
                  </a:lnTo>
                  <a:lnTo>
                    <a:pt x="0" y="1200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15203488" y="236538"/>
              <a:ext cx="654000" cy="6389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120000" y="107567"/>
                  </a:lnTo>
                  <a:lnTo>
                    <a:pt x="120000" y="0"/>
                  </a:lnTo>
                  <a:lnTo>
                    <a:pt x="0" y="12491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2481B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15203488" y="236538"/>
              <a:ext cx="654000" cy="6389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120000" y="107567"/>
                  </a:lnTo>
                  <a:lnTo>
                    <a:pt x="120000" y="0"/>
                  </a:lnTo>
                  <a:lnTo>
                    <a:pt x="0" y="12491"/>
                  </a:lnTo>
                  <a:lnTo>
                    <a:pt x="0" y="1200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15203488" y="236538"/>
              <a:ext cx="6580200" cy="6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08101" y="120000"/>
                  </a:lnTo>
                  <a:lnTo>
                    <a:pt x="0" y="120000"/>
                  </a:lnTo>
                  <a:lnTo>
                    <a:pt x="12159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4FBA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15203488" y="236538"/>
              <a:ext cx="6580200" cy="6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08101" y="120000"/>
                  </a:lnTo>
                  <a:lnTo>
                    <a:pt x="0" y="120000"/>
                  </a:lnTo>
                  <a:lnTo>
                    <a:pt x="12159" y="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15819438" y="1376363"/>
              <a:ext cx="2254200" cy="223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lnTo>
                    <a:pt x="108084" y="120000"/>
                  </a:lnTo>
                  <a:lnTo>
                    <a:pt x="0" y="120000"/>
                  </a:lnTo>
                  <a:lnTo>
                    <a:pt x="12169" y="0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3984C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5819438" y="1376363"/>
              <a:ext cx="2254200" cy="223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lnTo>
                    <a:pt x="108084" y="120000"/>
                  </a:lnTo>
                  <a:lnTo>
                    <a:pt x="0" y="120000"/>
                  </a:lnTo>
                  <a:lnTo>
                    <a:pt x="12169" y="0"/>
                  </a:lnTo>
                  <a:lnTo>
                    <a:pt x="11999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15819438" y="1600200"/>
              <a:ext cx="2030400" cy="1966800"/>
            </a:xfrm>
            <a:prstGeom prst="rect">
              <a:avLst/>
            </a:prstGeom>
            <a:solidFill>
              <a:srgbClr val="1A6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15819438" y="1600200"/>
              <a:ext cx="2030400" cy="19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17849850" y="1376363"/>
              <a:ext cx="223800" cy="219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120000" y="107652"/>
                  </a:lnTo>
                  <a:lnTo>
                    <a:pt x="120000" y="0"/>
                  </a:lnTo>
                  <a:lnTo>
                    <a:pt x="0" y="1226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12467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17849850" y="1376363"/>
              <a:ext cx="223800" cy="219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120000" y="107652"/>
                  </a:lnTo>
                  <a:lnTo>
                    <a:pt x="120000" y="0"/>
                  </a:lnTo>
                  <a:lnTo>
                    <a:pt x="0" y="12260"/>
                  </a:lnTo>
                  <a:lnTo>
                    <a:pt x="0" y="1200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16182975" y="2290763"/>
              <a:ext cx="601800" cy="60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8812" y="0"/>
                  </a:lnTo>
                  <a:lnTo>
                    <a:pt x="60158" y="83588"/>
                  </a:lnTo>
                  <a:lnTo>
                    <a:pt x="91503" y="0"/>
                  </a:lnTo>
                  <a:lnTo>
                    <a:pt x="120000" y="0"/>
                  </a:lnTo>
                  <a:lnTo>
                    <a:pt x="71873" y="120000"/>
                  </a:lnTo>
                  <a:lnTo>
                    <a:pt x="48126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9AD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16182975" y="2290763"/>
              <a:ext cx="601800" cy="60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8812" y="0"/>
                  </a:lnTo>
                  <a:lnTo>
                    <a:pt x="60158" y="83588"/>
                  </a:lnTo>
                  <a:lnTo>
                    <a:pt x="91503" y="0"/>
                  </a:lnTo>
                  <a:lnTo>
                    <a:pt x="120000" y="0"/>
                  </a:lnTo>
                  <a:lnTo>
                    <a:pt x="71873" y="120000"/>
                  </a:lnTo>
                  <a:lnTo>
                    <a:pt x="48126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16875125" y="2290763"/>
              <a:ext cx="597000" cy="59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8723" y="0"/>
                  </a:lnTo>
                  <a:lnTo>
                    <a:pt x="60319" y="50291"/>
                  </a:lnTo>
                  <a:lnTo>
                    <a:pt x="91914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94468" y="120000"/>
                  </a:lnTo>
                  <a:lnTo>
                    <a:pt x="94468" y="41697"/>
                  </a:lnTo>
                  <a:lnTo>
                    <a:pt x="60319" y="92625"/>
                  </a:lnTo>
                  <a:lnTo>
                    <a:pt x="59361" y="92625"/>
                  </a:lnTo>
                  <a:lnTo>
                    <a:pt x="26170" y="41697"/>
                  </a:lnTo>
                  <a:lnTo>
                    <a:pt x="2617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9AD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16875125" y="2290763"/>
              <a:ext cx="597000" cy="59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8723" y="0"/>
                  </a:lnTo>
                  <a:lnTo>
                    <a:pt x="60319" y="50291"/>
                  </a:lnTo>
                  <a:lnTo>
                    <a:pt x="91914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94468" y="120000"/>
                  </a:lnTo>
                  <a:lnTo>
                    <a:pt x="94468" y="41697"/>
                  </a:lnTo>
                  <a:lnTo>
                    <a:pt x="60319" y="92625"/>
                  </a:lnTo>
                  <a:lnTo>
                    <a:pt x="59361" y="92625"/>
                  </a:lnTo>
                  <a:lnTo>
                    <a:pt x="26170" y="41697"/>
                  </a:lnTo>
                  <a:lnTo>
                    <a:pt x="26170" y="120000"/>
                  </a:lnTo>
                  <a:lnTo>
                    <a:pt x="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18400713" y="1376363"/>
              <a:ext cx="2255700" cy="223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lnTo>
                    <a:pt x="108008" y="120000"/>
                  </a:lnTo>
                  <a:lnTo>
                    <a:pt x="0" y="120000"/>
                  </a:lnTo>
                  <a:lnTo>
                    <a:pt x="11907" y="0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3984C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8400713" y="1376363"/>
              <a:ext cx="2255700" cy="223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lnTo>
                    <a:pt x="108008" y="120000"/>
                  </a:lnTo>
                  <a:lnTo>
                    <a:pt x="0" y="120000"/>
                  </a:lnTo>
                  <a:lnTo>
                    <a:pt x="11907" y="0"/>
                  </a:lnTo>
                  <a:lnTo>
                    <a:pt x="11999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18400713" y="1600200"/>
              <a:ext cx="2030400" cy="1966800"/>
            </a:xfrm>
            <a:prstGeom prst="rect">
              <a:avLst/>
            </a:prstGeom>
            <a:solidFill>
              <a:srgbClr val="1A6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8400713" y="1600200"/>
              <a:ext cx="2030400" cy="19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20431125" y="1376363"/>
              <a:ext cx="225300" cy="219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120000" y="107652"/>
                  </a:lnTo>
                  <a:lnTo>
                    <a:pt x="120000" y="0"/>
                  </a:lnTo>
                  <a:lnTo>
                    <a:pt x="0" y="1226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12467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20431125" y="1376363"/>
              <a:ext cx="225300" cy="219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120000" y="107652"/>
                  </a:lnTo>
                  <a:lnTo>
                    <a:pt x="120000" y="0"/>
                  </a:lnTo>
                  <a:lnTo>
                    <a:pt x="0" y="12260"/>
                  </a:lnTo>
                  <a:lnTo>
                    <a:pt x="0" y="1200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18765838" y="2290763"/>
              <a:ext cx="601800" cy="60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8496" y="0"/>
                  </a:lnTo>
                  <a:lnTo>
                    <a:pt x="59841" y="83588"/>
                  </a:lnTo>
                  <a:lnTo>
                    <a:pt x="91187" y="0"/>
                  </a:lnTo>
                  <a:lnTo>
                    <a:pt x="120000" y="0"/>
                  </a:lnTo>
                  <a:lnTo>
                    <a:pt x="70923" y="120000"/>
                  </a:lnTo>
                  <a:lnTo>
                    <a:pt x="48126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9AD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18765838" y="2290763"/>
              <a:ext cx="601800" cy="60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8496" y="0"/>
                  </a:lnTo>
                  <a:lnTo>
                    <a:pt x="59841" y="83588"/>
                  </a:lnTo>
                  <a:lnTo>
                    <a:pt x="91187" y="0"/>
                  </a:lnTo>
                  <a:lnTo>
                    <a:pt x="120000" y="0"/>
                  </a:lnTo>
                  <a:lnTo>
                    <a:pt x="70923" y="120000"/>
                  </a:lnTo>
                  <a:lnTo>
                    <a:pt x="48126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19456400" y="2290763"/>
              <a:ext cx="597000" cy="59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9042" y="0"/>
                  </a:lnTo>
                  <a:lnTo>
                    <a:pt x="60638" y="50291"/>
                  </a:lnTo>
                  <a:lnTo>
                    <a:pt x="91914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94468" y="120000"/>
                  </a:lnTo>
                  <a:lnTo>
                    <a:pt x="94468" y="41697"/>
                  </a:lnTo>
                  <a:lnTo>
                    <a:pt x="60638" y="92625"/>
                  </a:lnTo>
                  <a:lnTo>
                    <a:pt x="59680" y="92625"/>
                  </a:lnTo>
                  <a:lnTo>
                    <a:pt x="26489" y="41697"/>
                  </a:lnTo>
                  <a:lnTo>
                    <a:pt x="26489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9AD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19456400" y="2290763"/>
              <a:ext cx="597000" cy="59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9042" y="0"/>
                  </a:lnTo>
                  <a:lnTo>
                    <a:pt x="60638" y="50291"/>
                  </a:lnTo>
                  <a:lnTo>
                    <a:pt x="91914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94468" y="120000"/>
                  </a:lnTo>
                  <a:lnTo>
                    <a:pt x="94468" y="41697"/>
                  </a:lnTo>
                  <a:lnTo>
                    <a:pt x="60638" y="92625"/>
                  </a:lnTo>
                  <a:lnTo>
                    <a:pt x="59680" y="92625"/>
                  </a:lnTo>
                  <a:lnTo>
                    <a:pt x="26489" y="41697"/>
                  </a:lnTo>
                  <a:lnTo>
                    <a:pt x="26489" y="120000"/>
                  </a:lnTo>
                  <a:lnTo>
                    <a:pt x="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15819438" y="3824288"/>
              <a:ext cx="2254200" cy="230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lnTo>
                    <a:pt x="108084" y="120000"/>
                  </a:lnTo>
                  <a:lnTo>
                    <a:pt x="0" y="120000"/>
                  </a:lnTo>
                  <a:lnTo>
                    <a:pt x="12169" y="0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3984C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15819438" y="3824288"/>
              <a:ext cx="2254200" cy="230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lnTo>
                    <a:pt x="108084" y="120000"/>
                  </a:lnTo>
                  <a:lnTo>
                    <a:pt x="0" y="120000"/>
                  </a:lnTo>
                  <a:lnTo>
                    <a:pt x="12169" y="0"/>
                  </a:lnTo>
                  <a:lnTo>
                    <a:pt x="11999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15819438" y="4054475"/>
              <a:ext cx="2030400" cy="1965300"/>
            </a:xfrm>
            <a:prstGeom prst="rect">
              <a:avLst/>
            </a:prstGeom>
            <a:solidFill>
              <a:srgbClr val="1A6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5819438" y="4054475"/>
              <a:ext cx="2030400" cy="196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7849850" y="3824288"/>
              <a:ext cx="223800" cy="2195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9999"/>
                  </a:moveTo>
                  <a:lnTo>
                    <a:pt x="120000" y="107505"/>
                  </a:lnTo>
                  <a:lnTo>
                    <a:pt x="120000" y="0"/>
                  </a:lnTo>
                  <a:lnTo>
                    <a:pt x="0" y="12581"/>
                  </a:lnTo>
                  <a:lnTo>
                    <a:pt x="0" y="119999"/>
                  </a:lnTo>
                  <a:close/>
                </a:path>
              </a:pathLst>
            </a:custGeom>
            <a:solidFill>
              <a:srgbClr val="12467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17849850" y="3824288"/>
              <a:ext cx="223800" cy="2195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9999"/>
                  </a:moveTo>
                  <a:lnTo>
                    <a:pt x="120000" y="107505"/>
                  </a:lnTo>
                  <a:lnTo>
                    <a:pt x="120000" y="0"/>
                  </a:lnTo>
                  <a:lnTo>
                    <a:pt x="0" y="12581"/>
                  </a:lnTo>
                  <a:lnTo>
                    <a:pt x="0" y="1199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16182975" y="4740275"/>
              <a:ext cx="601800" cy="60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8812" y="0"/>
                  </a:lnTo>
                  <a:lnTo>
                    <a:pt x="60158" y="84538"/>
                  </a:lnTo>
                  <a:lnTo>
                    <a:pt x="91503" y="0"/>
                  </a:lnTo>
                  <a:lnTo>
                    <a:pt x="120000" y="0"/>
                  </a:lnTo>
                  <a:lnTo>
                    <a:pt x="71873" y="120000"/>
                  </a:lnTo>
                  <a:lnTo>
                    <a:pt x="48126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9AD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6182975" y="4740275"/>
              <a:ext cx="601800" cy="60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8812" y="0"/>
                  </a:lnTo>
                  <a:lnTo>
                    <a:pt x="60158" y="84538"/>
                  </a:lnTo>
                  <a:lnTo>
                    <a:pt x="91503" y="0"/>
                  </a:lnTo>
                  <a:lnTo>
                    <a:pt x="120000" y="0"/>
                  </a:lnTo>
                  <a:lnTo>
                    <a:pt x="71873" y="120000"/>
                  </a:lnTo>
                  <a:lnTo>
                    <a:pt x="48126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16875125" y="4740275"/>
              <a:ext cx="597000" cy="59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8723" y="0"/>
                  </a:lnTo>
                  <a:lnTo>
                    <a:pt x="60319" y="51063"/>
                  </a:lnTo>
                  <a:lnTo>
                    <a:pt x="91914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94468" y="120000"/>
                  </a:lnTo>
                  <a:lnTo>
                    <a:pt x="94468" y="41808"/>
                  </a:lnTo>
                  <a:lnTo>
                    <a:pt x="60319" y="93829"/>
                  </a:lnTo>
                  <a:lnTo>
                    <a:pt x="59361" y="93829"/>
                  </a:lnTo>
                  <a:lnTo>
                    <a:pt x="26170" y="42446"/>
                  </a:lnTo>
                  <a:lnTo>
                    <a:pt x="2617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9AD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16875125" y="4740275"/>
              <a:ext cx="597000" cy="59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8723" y="0"/>
                  </a:lnTo>
                  <a:lnTo>
                    <a:pt x="60319" y="51063"/>
                  </a:lnTo>
                  <a:lnTo>
                    <a:pt x="91914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94468" y="120000"/>
                  </a:lnTo>
                  <a:lnTo>
                    <a:pt x="94468" y="41808"/>
                  </a:lnTo>
                  <a:lnTo>
                    <a:pt x="60319" y="93829"/>
                  </a:lnTo>
                  <a:lnTo>
                    <a:pt x="59361" y="93829"/>
                  </a:lnTo>
                  <a:lnTo>
                    <a:pt x="26170" y="42446"/>
                  </a:lnTo>
                  <a:lnTo>
                    <a:pt x="26170" y="120000"/>
                  </a:lnTo>
                  <a:lnTo>
                    <a:pt x="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18400713" y="3824288"/>
              <a:ext cx="2255700" cy="230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lnTo>
                    <a:pt x="108008" y="120000"/>
                  </a:lnTo>
                  <a:lnTo>
                    <a:pt x="0" y="120000"/>
                  </a:lnTo>
                  <a:lnTo>
                    <a:pt x="11907" y="0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3984C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18400713" y="3824288"/>
              <a:ext cx="2255700" cy="230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lnTo>
                    <a:pt x="108008" y="120000"/>
                  </a:lnTo>
                  <a:lnTo>
                    <a:pt x="0" y="120000"/>
                  </a:lnTo>
                  <a:lnTo>
                    <a:pt x="11907" y="0"/>
                  </a:lnTo>
                  <a:lnTo>
                    <a:pt x="11999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18400713" y="4054475"/>
              <a:ext cx="2030400" cy="1965300"/>
            </a:xfrm>
            <a:prstGeom prst="rect">
              <a:avLst/>
            </a:prstGeom>
            <a:solidFill>
              <a:srgbClr val="1A6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18400713" y="4054475"/>
              <a:ext cx="2030400" cy="196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20431125" y="3824288"/>
              <a:ext cx="225300" cy="2195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9999"/>
                  </a:moveTo>
                  <a:lnTo>
                    <a:pt x="120000" y="107505"/>
                  </a:lnTo>
                  <a:lnTo>
                    <a:pt x="120000" y="0"/>
                  </a:lnTo>
                  <a:lnTo>
                    <a:pt x="0" y="12581"/>
                  </a:lnTo>
                  <a:lnTo>
                    <a:pt x="0" y="119999"/>
                  </a:lnTo>
                  <a:close/>
                </a:path>
              </a:pathLst>
            </a:custGeom>
            <a:solidFill>
              <a:srgbClr val="12467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20431125" y="3824288"/>
              <a:ext cx="225300" cy="2195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9999"/>
                  </a:moveTo>
                  <a:lnTo>
                    <a:pt x="120000" y="107505"/>
                  </a:lnTo>
                  <a:lnTo>
                    <a:pt x="120000" y="0"/>
                  </a:lnTo>
                  <a:lnTo>
                    <a:pt x="0" y="12581"/>
                  </a:lnTo>
                  <a:lnTo>
                    <a:pt x="0" y="1199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18765838" y="4740275"/>
              <a:ext cx="601800" cy="60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8496" y="0"/>
                  </a:lnTo>
                  <a:lnTo>
                    <a:pt x="59841" y="84538"/>
                  </a:lnTo>
                  <a:lnTo>
                    <a:pt x="91187" y="0"/>
                  </a:lnTo>
                  <a:lnTo>
                    <a:pt x="120000" y="0"/>
                  </a:lnTo>
                  <a:lnTo>
                    <a:pt x="70923" y="120000"/>
                  </a:lnTo>
                  <a:lnTo>
                    <a:pt x="48126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9AD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18765838" y="4740275"/>
              <a:ext cx="601800" cy="60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8496" y="0"/>
                  </a:lnTo>
                  <a:lnTo>
                    <a:pt x="59841" y="84538"/>
                  </a:lnTo>
                  <a:lnTo>
                    <a:pt x="91187" y="0"/>
                  </a:lnTo>
                  <a:lnTo>
                    <a:pt x="120000" y="0"/>
                  </a:lnTo>
                  <a:lnTo>
                    <a:pt x="70923" y="120000"/>
                  </a:lnTo>
                  <a:lnTo>
                    <a:pt x="48126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19456400" y="4740275"/>
              <a:ext cx="597000" cy="59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9042" y="0"/>
                  </a:lnTo>
                  <a:lnTo>
                    <a:pt x="60638" y="51063"/>
                  </a:lnTo>
                  <a:lnTo>
                    <a:pt x="91914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94468" y="120000"/>
                  </a:lnTo>
                  <a:lnTo>
                    <a:pt x="94468" y="41808"/>
                  </a:lnTo>
                  <a:lnTo>
                    <a:pt x="60638" y="93829"/>
                  </a:lnTo>
                  <a:lnTo>
                    <a:pt x="59680" y="93829"/>
                  </a:lnTo>
                  <a:lnTo>
                    <a:pt x="26489" y="42446"/>
                  </a:lnTo>
                  <a:lnTo>
                    <a:pt x="26489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9AD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19456400" y="4740275"/>
              <a:ext cx="597000" cy="59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9042" y="0"/>
                  </a:lnTo>
                  <a:lnTo>
                    <a:pt x="60638" y="51063"/>
                  </a:lnTo>
                  <a:lnTo>
                    <a:pt x="91914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94468" y="120000"/>
                  </a:lnTo>
                  <a:lnTo>
                    <a:pt x="94468" y="41808"/>
                  </a:lnTo>
                  <a:lnTo>
                    <a:pt x="60638" y="93829"/>
                  </a:lnTo>
                  <a:lnTo>
                    <a:pt x="59680" y="93829"/>
                  </a:lnTo>
                  <a:lnTo>
                    <a:pt x="26489" y="42446"/>
                  </a:lnTo>
                  <a:lnTo>
                    <a:pt x="26489" y="120000"/>
                  </a:lnTo>
                  <a:lnTo>
                    <a:pt x="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15203488" y="901700"/>
              <a:ext cx="5927700" cy="5724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469" y="106921"/>
                  </a:moveTo>
                  <a:lnTo>
                    <a:pt x="0" y="120000"/>
                  </a:lnTo>
                  <a:lnTo>
                    <a:pt x="12469" y="107188"/>
                  </a:lnTo>
                  <a:lnTo>
                    <a:pt x="12469" y="106921"/>
                  </a:lnTo>
                  <a:close/>
                  <a:moveTo>
                    <a:pt x="110391" y="9950"/>
                  </a:moveTo>
                  <a:lnTo>
                    <a:pt x="110391" y="9950"/>
                  </a:lnTo>
                  <a:lnTo>
                    <a:pt x="110391" y="51148"/>
                  </a:lnTo>
                  <a:lnTo>
                    <a:pt x="105827" y="55873"/>
                  </a:lnTo>
                  <a:lnTo>
                    <a:pt x="105827" y="14642"/>
                  </a:lnTo>
                  <a:lnTo>
                    <a:pt x="105827" y="55873"/>
                  </a:lnTo>
                  <a:lnTo>
                    <a:pt x="64724" y="55873"/>
                  </a:lnTo>
                  <a:lnTo>
                    <a:pt x="64724" y="14642"/>
                  </a:lnTo>
                  <a:lnTo>
                    <a:pt x="69255" y="9950"/>
                  </a:lnTo>
                  <a:lnTo>
                    <a:pt x="110391" y="9950"/>
                  </a:lnTo>
                  <a:close/>
                  <a:moveTo>
                    <a:pt x="120000" y="0"/>
                  </a:moveTo>
                  <a:lnTo>
                    <a:pt x="13240" y="0"/>
                  </a:lnTo>
                  <a:lnTo>
                    <a:pt x="13240" y="13843"/>
                  </a:lnTo>
                  <a:lnTo>
                    <a:pt x="17096" y="9950"/>
                  </a:lnTo>
                  <a:lnTo>
                    <a:pt x="58103" y="9950"/>
                  </a:lnTo>
                  <a:lnTo>
                    <a:pt x="58103" y="51148"/>
                  </a:lnTo>
                  <a:lnTo>
                    <a:pt x="53572" y="55873"/>
                  </a:lnTo>
                  <a:lnTo>
                    <a:pt x="53572" y="14642"/>
                  </a:lnTo>
                  <a:lnTo>
                    <a:pt x="53572" y="55873"/>
                  </a:lnTo>
                  <a:lnTo>
                    <a:pt x="13240" y="55873"/>
                  </a:lnTo>
                  <a:lnTo>
                    <a:pt x="13240" y="65291"/>
                  </a:lnTo>
                  <a:lnTo>
                    <a:pt x="17096" y="61264"/>
                  </a:lnTo>
                  <a:lnTo>
                    <a:pt x="58103" y="61264"/>
                  </a:lnTo>
                  <a:lnTo>
                    <a:pt x="58103" y="102495"/>
                  </a:lnTo>
                  <a:lnTo>
                    <a:pt x="54761" y="106123"/>
                  </a:lnTo>
                  <a:lnTo>
                    <a:pt x="64724" y="106123"/>
                  </a:lnTo>
                  <a:lnTo>
                    <a:pt x="64724" y="66089"/>
                  </a:lnTo>
                  <a:lnTo>
                    <a:pt x="69255" y="61264"/>
                  </a:lnTo>
                  <a:lnTo>
                    <a:pt x="110391" y="61264"/>
                  </a:lnTo>
                  <a:lnTo>
                    <a:pt x="110391" y="102495"/>
                  </a:lnTo>
                  <a:lnTo>
                    <a:pt x="107048" y="106123"/>
                  </a:lnTo>
                  <a:lnTo>
                    <a:pt x="120000" y="10612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289AD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5203488" y="901700"/>
              <a:ext cx="5927700" cy="5724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469" y="106921"/>
                  </a:moveTo>
                  <a:lnTo>
                    <a:pt x="0" y="120000"/>
                  </a:lnTo>
                  <a:lnTo>
                    <a:pt x="12469" y="107188"/>
                  </a:lnTo>
                  <a:lnTo>
                    <a:pt x="12469" y="106921"/>
                  </a:lnTo>
                  <a:moveTo>
                    <a:pt x="110391" y="9950"/>
                  </a:moveTo>
                  <a:lnTo>
                    <a:pt x="110391" y="9950"/>
                  </a:lnTo>
                  <a:lnTo>
                    <a:pt x="110391" y="51148"/>
                  </a:lnTo>
                  <a:lnTo>
                    <a:pt x="105827" y="55873"/>
                  </a:lnTo>
                  <a:lnTo>
                    <a:pt x="105827" y="14642"/>
                  </a:lnTo>
                  <a:lnTo>
                    <a:pt x="105827" y="55873"/>
                  </a:lnTo>
                  <a:lnTo>
                    <a:pt x="64724" y="55873"/>
                  </a:lnTo>
                  <a:lnTo>
                    <a:pt x="64724" y="14642"/>
                  </a:lnTo>
                  <a:lnTo>
                    <a:pt x="69255" y="9950"/>
                  </a:lnTo>
                  <a:lnTo>
                    <a:pt x="110391" y="9950"/>
                  </a:lnTo>
                  <a:moveTo>
                    <a:pt x="120000" y="0"/>
                  </a:moveTo>
                  <a:lnTo>
                    <a:pt x="13240" y="0"/>
                  </a:lnTo>
                  <a:lnTo>
                    <a:pt x="13240" y="13843"/>
                  </a:lnTo>
                  <a:lnTo>
                    <a:pt x="17096" y="9950"/>
                  </a:lnTo>
                  <a:lnTo>
                    <a:pt x="58103" y="9950"/>
                  </a:lnTo>
                  <a:lnTo>
                    <a:pt x="58103" y="51148"/>
                  </a:lnTo>
                  <a:lnTo>
                    <a:pt x="53572" y="55873"/>
                  </a:lnTo>
                  <a:lnTo>
                    <a:pt x="53572" y="14642"/>
                  </a:lnTo>
                  <a:lnTo>
                    <a:pt x="53572" y="55873"/>
                  </a:lnTo>
                  <a:lnTo>
                    <a:pt x="13240" y="55873"/>
                  </a:lnTo>
                  <a:lnTo>
                    <a:pt x="13240" y="65291"/>
                  </a:lnTo>
                  <a:lnTo>
                    <a:pt x="17096" y="61264"/>
                  </a:lnTo>
                  <a:lnTo>
                    <a:pt x="58103" y="61264"/>
                  </a:lnTo>
                  <a:lnTo>
                    <a:pt x="58103" y="102495"/>
                  </a:lnTo>
                  <a:lnTo>
                    <a:pt x="54761" y="106123"/>
                  </a:lnTo>
                  <a:lnTo>
                    <a:pt x="64724" y="106123"/>
                  </a:lnTo>
                  <a:lnTo>
                    <a:pt x="64724" y="66089"/>
                  </a:lnTo>
                  <a:lnTo>
                    <a:pt x="69255" y="61264"/>
                  </a:lnTo>
                  <a:lnTo>
                    <a:pt x="110391" y="61264"/>
                  </a:lnTo>
                  <a:lnTo>
                    <a:pt x="110391" y="102495"/>
                  </a:lnTo>
                  <a:lnTo>
                    <a:pt x="107048" y="106123"/>
                  </a:lnTo>
                  <a:lnTo>
                    <a:pt x="120000" y="10612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15203488" y="5964238"/>
              <a:ext cx="5927700" cy="6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107048" y="0"/>
                  </a:lnTo>
                  <a:lnTo>
                    <a:pt x="105827" y="10071"/>
                  </a:lnTo>
                  <a:lnTo>
                    <a:pt x="105827" y="0"/>
                  </a:lnTo>
                  <a:lnTo>
                    <a:pt x="105827" y="10071"/>
                  </a:lnTo>
                  <a:lnTo>
                    <a:pt x="64724" y="10071"/>
                  </a:lnTo>
                  <a:lnTo>
                    <a:pt x="64724" y="0"/>
                  </a:lnTo>
                  <a:lnTo>
                    <a:pt x="54761" y="0"/>
                  </a:lnTo>
                  <a:lnTo>
                    <a:pt x="53572" y="10071"/>
                  </a:lnTo>
                  <a:lnTo>
                    <a:pt x="53572" y="0"/>
                  </a:lnTo>
                  <a:lnTo>
                    <a:pt x="53572" y="10071"/>
                  </a:lnTo>
                  <a:lnTo>
                    <a:pt x="12469" y="10071"/>
                  </a:lnTo>
                  <a:lnTo>
                    <a:pt x="12469" y="9208"/>
                  </a:lnTo>
                  <a:lnTo>
                    <a:pt x="0" y="119999"/>
                  </a:lnTo>
                  <a:lnTo>
                    <a:pt x="120000" y="119999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3BAAE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15203488" y="5964238"/>
              <a:ext cx="5927700" cy="6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107048" y="0"/>
                  </a:lnTo>
                  <a:lnTo>
                    <a:pt x="105827" y="10071"/>
                  </a:lnTo>
                  <a:lnTo>
                    <a:pt x="105827" y="0"/>
                  </a:lnTo>
                  <a:lnTo>
                    <a:pt x="105827" y="10071"/>
                  </a:lnTo>
                  <a:lnTo>
                    <a:pt x="64724" y="10071"/>
                  </a:lnTo>
                  <a:lnTo>
                    <a:pt x="64724" y="0"/>
                  </a:lnTo>
                  <a:lnTo>
                    <a:pt x="54761" y="0"/>
                  </a:lnTo>
                  <a:lnTo>
                    <a:pt x="53572" y="10071"/>
                  </a:lnTo>
                  <a:lnTo>
                    <a:pt x="53572" y="0"/>
                  </a:lnTo>
                  <a:lnTo>
                    <a:pt x="53572" y="10071"/>
                  </a:lnTo>
                  <a:lnTo>
                    <a:pt x="12469" y="10071"/>
                  </a:lnTo>
                  <a:lnTo>
                    <a:pt x="12469" y="9208"/>
                  </a:lnTo>
                  <a:lnTo>
                    <a:pt x="0" y="119999"/>
                  </a:lnTo>
                  <a:lnTo>
                    <a:pt x="120000" y="119999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21131213" y="901700"/>
              <a:ext cx="0" cy="5724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106123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8EC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21131213" y="901700"/>
              <a:ext cx="0" cy="5724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106123"/>
                  </a:lnTo>
                  <a:lnTo>
                    <a:pt x="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15203488" y="901700"/>
              <a:ext cx="654000" cy="5724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13009" y="106921"/>
                  </a:lnTo>
                  <a:lnTo>
                    <a:pt x="113009" y="66089"/>
                  </a:lnTo>
                  <a:lnTo>
                    <a:pt x="120000" y="65291"/>
                  </a:lnTo>
                  <a:lnTo>
                    <a:pt x="120000" y="55873"/>
                  </a:lnTo>
                  <a:lnTo>
                    <a:pt x="113009" y="55873"/>
                  </a:lnTo>
                  <a:lnTo>
                    <a:pt x="113009" y="14642"/>
                  </a:lnTo>
                  <a:lnTo>
                    <a:pt x="120000" y="1384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268EC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15203488" y="901700"/>
              <a:ext cx="654000" cy="5724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13009" y="106921"/>
                  </a:lnTo>
                  <a:lnTo>
                    <a:pt x="113009" y="66089"/>
                  </a:lnTo>
                  <a:lnTo>
                    <a:pt x="120000" y="65291"/>
                  </a:lnTo>
                  <a:lnTo>
                    <a:pt x="120000" y="55873"/>
                  </a:lnTo>
                  <a:lnTo>
                    <a:pt x="113009" y="55873"/>
                  </a:lnTo>
                  <a:lnTo>
                    <a:pt x="113009" y="14642"/>
                  </a:lnTo>
                  <a:lnTo>
                    <a:pt x="120000" y="1384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15203488" y="901700"/>
              <a:ext cx="592770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0"/>
                  </a:lnTo>
                  <a:lnTo>
                    <a:pt x="1324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3BAAE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15203488" y="901700"/>
              <a:ext cx="592770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0"/>
                  </a:lnTo>
                  <a:lnTo>
                    <a:pt x="13240" y="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15819438" y="1376363"/>
              <a:ext cx="2254200" cy="223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lnTo>
                    <a:pt x="12169" y="0"/>
                  </a:lnTo>
                  <a:lnTo>
                    <a:pt x="2028" y="99574"/>
                  </a:lnTo>
                  <a:lnTo>
                    <a:pt x="0" y="120000"/>
                  </a:lnTo>
                  <a:lnTo>
                    <a:pt x="108084" y="120000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308F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5819438" y="1376363"/>
              <a:ext cx="2254200" cy="223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lnTo>
                    <a:pt x="12169" y="0"/>
                  </a:lnTo>
                  <a:lnTo>
                    <a:pt x="2028" y="99574"/>
                  </a:lnTo>
                  <a:lnTo>
                    <a:pt x="0" y="120000"/>
                  </a:lnTo>
                  <a:lnTo>
                    <a:pt x="108084" y="120000"/>
                  </a:lnTo>
                  <a:lnTo>
                    <a:pt x="11999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5819438" y="1600200"/>
              <a:ext cx="2030400" cy="1966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7044" y="42130"/>
                  </a:moveTo>
                  <a:lnTo>
                    <a:pt x="57044" y="42130"/>
                  </a:lnTo>
                  <a:lnTo>
                    <a:pt x="42783" y="78837"/>
                  </a:lnTo>
                  <a:lnTo>
                    <a:pt x="35746" y="78837"/>
                  </a:lnTo>
                  <a:lnTo>
                    <a:pt x="21485" y="42130"/>
                  </a:lnTo>
                  <a:lnTo>
                    <a:pt x="30023" y="42130"/>
                  </a:lnTo>
                  <a:lnTo>
                    <a:pt x="39311" y="67699"/>
                  </a:lnTo>
                  <a:lnTo>
                    <a:pt x="48600" y="42130"/>
                  </a:lnTo>
                  <a:lnTo>
                    <a:pt x="57044" y="42130"/>
                  </a:lnTo>
                  <a:close/>
                  <a:moveTo>
                    <a:pt x="80125" y="57433"/>
                  </a:moveTo>
                  <a:lnTo>
                    <a:pt x="89413" y="42130"/>
                  </a:lnTo>
                  <a:lnTo>
                    <a:pt x="97670" y="42130"/>
                  </a:lnTo>
                  <a:lnTo>
                    <a:pt x="97670" y="78644"/>
                  </a:lnTo>
                  <a:lnTo>
                    <a:pt x="90164" y="78644"/>
                  </a:lnTo>
                  <a:lnTo>
                    <a:pt x="90164" y="54818"/>
                  </a:lnTo>
                  <a:lnTo>
                    <a:pt x="80125" y="70314"/>
                  </a:lnTo>
                  <a:lnTo>
                    <a:pt x="79843" y="70314"/>
                  </a:lnTo>
                  <a:lnTo>
                    <a:pt x="70086" y="54818"/>
                  </a:lnTo>
                  <a:lnTo>
                    <a:pt x="70086" y="78644"/>
                  </a:lnTo>
                  <a:lnTo>
                    <a:pt x="62392" y="78644"/>
                  </a:lnTo>
                  <a:lnTo>
                    <a:pt x="62392" y="42130"/>
                  </a:lnTo>
                  <a:lnTo>
                    <a:pt x="70836" y="42130"/>
                  </a:lnTo>
                  <a:lnTo>
                    <a:pt x="80125" y="57433"/>
                  </a:lnTo>
                  <a:close/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2251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2180B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5819438" y="1600200"/>
              <a:ext cx="2030400" cy="1966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7044" y="42130"/>
                  </a:moveTo>
                  <a:lnTo>
                    <a:pt x="57044" y="42130"/>
                  </a:lnTo>
                  <a:lnTo>
                    <a:pt x="42783" y="78837"/>
                  </a:lnTo>
                  <a:lnTo>
                    <a:pt x="35746" y="78837"/>
                  </a:lnTo>
                  <a:lnTo>
                    <a:pt x="21485" y="42130"/>
                  </a:lnTo>
                  <a:lnTo>
                    <a:pt x="30023" y="42130"/>
                  </a:lnTo>
                  <a:lnTo>
                    <a:pt x="39311" y="67699"/>
                  </a:lnTo>
                  <a:lnTo>
                    <a:pt x="48600" y="42130"/>
                  </a:lnTo>
                  <a:lnTo>
                    <a:pt x="57044" y="42130"/>
                  </a:lnTo>
                  <a:moveTo>
                    <a:pt x="80125" y="57433"/>
                  </a:moveTo>
                  <a:lnTo>
                    <a:pt x="89413" y="42130"/>
                  </a:lnTo>
                  <a:lnTo>
                    <a:pt x="97670" y="42130"/>
                  </a:lnTo>
                  <a:lnTo>
                    <a:pt x="97670" y="78644"/>
                  </a:lnTo>
                  <a:lnTo>
                    <a:pt x="90164" y="78644"/>
                  </a:lnTo>
                  <a:lnTo>
                    <a:pt x="90164" y="54818"/>
                  </a:lnTo>
                  <a:lnTo>
                    <a:pt x="80125" y="70314"/>
                  </a:lnTo>
                  <a:lnTo>
                    <a:pt x="79843" y="70314"/>
                  </a:lnTo>
                  <a:lnTo>
                    <a:pt x="70086" y="54818"/>
                  </a:lnTo>
                  <a:lnTo>
                    <a:pt x="70086" y="78644"/>
                  </a:lnTo>
                  <a:lnTo>
                    <a:pt x="62392" y="78644"/>
                  </a:lnTo>
                  <a:lnTo>
                    <a:pt x="62392" y="42130"/>
                  </a:lnTo>
                  <a:lnTo>
                    <a:pt x="70836" y="42130"/>
                  </a:lnTo>
                  <a:lnTo>
                    <a:pt x="80125" y="57433"/>
                  </a:lnTo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2251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7849850" y="1376363"/>
              <a:ext cx="223800" cy="219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260"/>
                  </a:lnTo>
                  <a:lnTo>
                    <a:pt x="0" y="120000"/>
                  </a:lnTo>
                  <a:lnTo>
                    <a:pt x="120000" y="10765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1D70A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17849850" y="1376363"/>
              <a:ext cx="223800" cy="219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260"/>
                  </a:lnTo>
                  <a:lnTo>
                    <a:pt x="0" y="120000"/>
                  </a:lnTo>
                  <a:lnTo>
                    <a:pt x="120000" y="10765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16182975" y="2290763"/>
              <a:ext cx="601800" cy="60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1503" y="0"/>
                  </a:lnTo>
                  <a:lnTo>
                    <a:pt x="60158" y="83588"/>
                  </a:lnTo>
                  <a:lnTo>
                    <a:pt x="28812" y="0"/>
                  </a:lnTo>
                  <a:lnTo>
                    <a:pt x="0" y="0"/>
                  </a:lnTo>
                  <a:lnTo>
                    <a:pt x="48126" y="120000"/>
                  </a:lnTo>
                  <a:lnTo>
                    <a:pt x="71873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289AD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6182975" y="2290763"/>
              <a:ext cx="601800" cy="60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1503" y="0"/>
                  </a:lnTo>
                  <a:lnTo>
                    <a:pt x="60158" y="83588"/>
                  </a:lnTo>
                  <a:lnTo>
                    <a:pt x="28812" y="0"/>
                  </a:lnTo>
                  <a:lnTo>
                    <a:pt x="0" y="0"/>
                  </a:lnTo>
                  <a:lnTo>
                    <a:pt x="48126" y="120000"/>
                  </a:lnTo>
                  <a:lnTo>
                    <a:pt x="71873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16875125" y="2290763"/>
              <a:ext cx="597000" cy="59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1914" y="0"/>
                  </a:lnTo>
                  <a:lnTo>
                    <a:pt x="60319" y="50291"/>
                  </a:lnTo>
                  <a:lnTo>
                    <a:pt x="28723" y="0"/>
                  </a:lnTo>
                  <a:lnTo>
                    <a:pt x="0" y="0"/>
                  </a:lnTo>
                  <a:lnTo>
                    <a:pt x="0" y="120000"/>
                  </a:lnTo>
                  <a:lnTo>
                    <a:pt x="26170" y="120000"/>
                  </a:lnTo>
                  <a:lnTo>
                    <a:pt x="26170" y="41697"/>
                  </a:lnTo>
                  <a:lnTo>
                    <a:pt x="59361" y="92625"/>
                  </a:lnTo>
                  <a:lnTo>
                    <a:pt x="60319" y="92625"/>
                  </a:lnTo>
                  <a:lnTo>
                    <a:pt x="94468" y="41697"/>
                  </a:lnTo>
                  <a:lnTo>
                    <a:pt x="94468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289AD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16875125" y="2290763"/>
              <a:ext cx="597000" cy="59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1914" y="0"/>
                  </a:lnTo>
                  <a:lnTo>
                    <a:pt x="60319" y="50291"/>
                  </a:lnTo>
                  <a:lnTo>
                    <a:pt x="28723" y="0"/>
                  </a:lnTo>
                  <a:lnTo>
                    <a:pt x="0" y="0"/>
                  </a:lnTo>
                  <a:lnTo>
                    <a:pt x="0" y="120000"/>
                  </a:lnTo>
                  <a:lnTo>
                    <a:pt x="26170" y="120000"/>
                  </a:lnTo>
                  <a:lnTo>
                    <a:pt x="26170" y="41697"/>
                  </a:lnTo>
                  <a:lnTo>
                    <a:pt x="59361" y="92625"/>
                  </a:lnTo>
                  <a:lnTo>
                    <a:pt x="60319" y="92625"/>
                  </a:lnTo>
                  <a:lnTo>
                    <a:pt x="94468" y="41697"/>
                  </a:lnTo>
                  <a:lnTo>
                    <a:pt x="94468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18400713" y="1376363"/>
              <a:ext cx="2255700" cy="223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lnTo>
                    <a:pt x="11907" y="0"/>
                  </a:lnTo>
                  <a:lnTo>
                    <a:pt x="0" y="120000"/>
                  </a:lnTo>
                  <a:lnTo>
                    <a:pt x="108008" y="120000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308F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18400713" y="1376363"/>
              <a:ext cx="2255700" cy="223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lnTo>
                    <a:pt x="11907" y="0"/>
                  </a:lnTo>
                  <a:lnTo>
                    <a:pt x="0" y="120000"/>
                  </a:lnTo>
                  <a:lnTo>
                    <a:pt x="108008" y="120000"/>
                  </a:lnTo>
                  <a:lnTo>
                    <a:pt x="11999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18400713" y="1600200"/>
              <a:ext cx="2030400" cy="1966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7138" y="42130"/>
                  </a:moveTo>
                  <a:lnTo>
                    <a:pt x="57138" y="42130"/>
                  </a:lnTo>
                  <a:lnTo>
                    <a:pt x="42595" y="78837"/>
                  </a:lnTo>
                  <a:lnTo>
                    <a:pt x="35840" y="78837"/>
                  </a:lnTo>
                  <a:lnTo>
                    <a:pt x="21579" y="42130"/>
                  </a:lnTo>
                  <a:lnTo>
                    <a:pt x="30023" y="42130"/>
                  </a:lnTo>
                  <a:lnTo>
                    <a:pt x="39311" y="67699"/>
                  </a:lnTo>
                  <a:lnTo>
                    <a:pt x="48600" y="42130"/>
                  </a:lnTo>
                  <a:lnTo>
                    <a:pt x="57138" y="42130"/>
                  </a:lnTo>
                  <a:close/>
                  <a:moveTo>
                    <a:pt x="80218" y="57433"/>
                  </a:moveTo>
                  <a:lnTo>
                    <a:pt x="89413" y="42130"/>
                  </a:lnTo>
                  <a:lnTo>
                    <a:pt x="97670" y="42130"/>
                  </a:lnTo>
                  <a:lnTo>
                    <a:pt x="97670" y="78644"/>
                  </a:lnTo>
                  <a:lnTo>
                    <a:pt x="90164" y="78644"/>
                  </a:lnTo>
                  <a:lnTo>
                    <a:pt x="90164" y="54818"/>
                  </a:lnTo>
                  <a:lnTo>
                    <a:pt x="80218" y="70314"/>
                  </a:lnTo>
                  <a:lnTo>
                    <a:pt x="79937" y="70314"/>
                  </a:lnTo>
                  <a:lnTo>
                    <a:pt x="70179" y="54818"/>
                  </a:lnTo>
                  <a:lnTo>
                    <a:pt x="70179" y="78644"/>
                  </a:lnTo>
                  <a:lnTo>
                    <a:pt x="62392" y="78644"/>
                  </a:lnTo>
                  <a:lnTo>
                    <a:pt x="62392" y="42130"/>
                  </a:lnTo>
                  <a:lnTo>
                    <a:pt x="70930" y="42130"/>
                  </a:lnTo>
                  <a:lnTo>
                    <a:pt x="80218" y="57433"/>
                  </a:lnTo>
                  <a:close/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2180B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18400713" y="1600200"/>
              <a:ext cx="2030400" cy="1966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7138" y="42130"/>
                  </a:moveTo>
                  <a:lnTo>
                    <a:pt x="57138" y="42130"/>
                  </a:lnTo>
                  <a:lnTo>
                    <a:pt x="42595" y="78837"/>
                  </a:lnTo>
                  <a:lnTo>
                    <a:pt x="35840" y="78837"/>
                  </a:lnTo>
                  <a:lnTo>
                    <a:pt x="21579" y="42130"/>
                  </a:lnTo>
                  <a:lnTo>
                    <a:pt x="30023" y="42130"/>
                  </a:lnTo>
                  <a:lnTo>
                    <a:pt x="39311" y="67699"/>
                  </a:lnTo>
                  <a:lnTo>
                    <a:pt x="48600" y="42130"/>
                  </a:lnTo>
                  <a:lnTo>
                    <a:pt x="57138" y="42130"/>
                  </a:lnTo>
                  <a:moveTo>
                    <a:pt x="80218" y="57433"/>
                  </a:moveTo>
                  <a:lnTo>
                    <a:pt x="89413" y="42130"/>
                  </a:lnTo>
                  <a:lnTo>
                    <a:pt x="97670" y="42130"/>
                  </a:lnTo>
                  <a:lnTo>
                    <a:pt x="97670" y="78644"/>
                  </a:lnTo>
                  <a:lnTo>
                    <a:pt x="90164" y="78644"/>
                  </a:lnTo>
                  <a:lnTo>
                    <a:pt x="90164" y="54818"/>
                  </a:lnTo>
                  <a:lnTo>
                    <a:pt x="80218" y="70314"/>
                  </a:lnTo>
                  <a:lnTo>
                    <a:pt x="79937" y="70314"/>
                  </a:lnTo>
                  <a:lnTo>
                    <a:pt x="70179" y="54818"/>
                  </a:lnTo>
                  <a:lnTo>
                    <a:pt x="70179" y="78644"/>
                  </a:lnTo>
                  <a:lnTo>
                    <a:pt x="62392" y="78644"/>
                  </a:lnTo>
                  <a:lnTo>
                    <a:pt x="62392" y="42130"/>
                  </a:lnTo>
                  <a:lnTo>
                    <a:pt x="70930" y="42130"/>
                  </a:lnTo>
                  <a:lnTo>
                    <a:pt x="80218" y="57433"/>
                  </a:lnTo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20431125" y="1376363"/>
              <a:ext cx="225300" cy="219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260"/>
                  </a:lnTo>
                  <a:lnTo>
                    <a:pt x="0" y="120000"/>
                  </a:lnTo>
                  <a:lnTo>
                    <a:pt x="120000" y="10765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1D70A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20431125" y="1376363"/>
              <a:ext cx="225300" cy="219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260"/>
                  </a:lnTo>
                  <a:lnTo>
                    <a:pt x="0" y="120000"/>
                  </a:lnTo>
                  <a:lnTo>
                    <a:pt x="120000" y="10765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18765838" y="2290763"/>
              <a:ext cx="601800" cy="60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1187" y="0"/>
                  </a:lnTo>
                  <a:lnTo>
                    <a:pt x="59841" y="83588"/>
                  </a:lnTo>
                  <a:lnTo>
                    <a:pt x="28496" y="0"/>
                  </a:lnTo>
                  <a:lnTo>
                    <a:pt x="0" y="0"/>
                  </a:lnTo>
                  <a:lnTo>
                    <a:pt x="48126" y="120000"/>
                  </a:lnTo>
                  <a:lnTo>
                    <a:pt x="70923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289AD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18765838" y="2290763"/>
              <a:ext cx="601800" cy="60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1187" y="0"/>
                  </a:lnTo>
                  <a:lnTo>
                    <a:pt x="59841" y="83588"/>
                  </a:lnTo>
                  <a:lnTo>
                    <a:pt x="28496" y="0"/>
                  </a:lnTo>
                  <a:lnTo>
                    <a:pt x="0" y="0"/>
                  </a:lnTo>
                  <a:lnTo>
                    <a:pt x="48126" y="120000"/>
                  </a:lnTo>
                  <a:lnTo>
                    <a:pt x="70923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19456400" y="2290763"/>
              <a:ext cx="597000" cy="59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1914" y="0"/>
                  </a:lnTo>
                  <a:lnTo>
                    <a:pt x="60638" y="50291"/>
                  </a:lnTo>
                  <a:lnTo>
                    <a:pt x="29042" y="0"/>
                  </a:lnTo>
                  <a:lnTo>
                    <a:pt x="0" y="0"/>
                  </a:lnTo>
                  <a:lnTo>
                    <a:pt x="0" y="120000"/>
                  </a:lnTo>
                  <a:lnTo>
                    <a:pt x="26489" y="120000"/>
                  </a:lnTo>
                  <a:lnTo>
                    <a:pt x="26489" y="41697"/>
                  </a:lnTo>
                  <a:lnTo>
                    <a:pt x="59680" y="92625"/>
                  </a:lnTo>
                  <a:lnTo>
                    <a:pt x="60638" y="92625"/>
                  </a:lnTo>
                  <a:lnTo>
                    <a:pt x="94468" y="41697"/>
                  </a:lnTo>
                  <a:lnTo>
                    <a:pt x="94468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289AD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19456400" y="2290763"/>
              <a:ext cx="597000" cy="59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1914" y="0"/>
                  </a:lnTo>
                  <a:lnTo>
                    <a:pt x="60638" y="50291"/>
                  </a:lnTo>
                  <a:lnTo>
                    <a:pt x="29042" y="0"/>
                  </a:lnTo>
                  <a:lnTo>
                    <a:pt x="0" y="0"/>
                  </a:lnTo>
                  <a:lnTo>
                    <a:pt x="0" y="120000"/>
                  </a:lnTo>
                  <a:lnTo>
                    <a:pt x="26489" y="120000"/>
                  </a:lnTo>
                  <a:lnTo>
                    <a:pt x="26489" y="41697"/>
                  </a:lnTo>
                  <a:lnTo>
                    <a:pt x="59680" y="92625"/>
                  </a:lnTo>
                  <a:lnTo>
                    <a:pt x="60638" y="92625"/>
                  </a:lnTo>
                  <a:lnTo>
                    <a:pt x="94468" y="41697"/>
                  </a:lnTo>
                  <a:lnTo>
                    <a:pt x="94468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15819438" y="3824288"/>
              <a:ext cx="2254200" cy="230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lnTo>
                    <a:pt x="12169" y="0"/>
                  </a:lnTo>
                  <a:lnTo>
                    <a:pt x="2028" y="100137"/>
                  </a:lnTo>
                  <a:lnTo>
                    <a:pt x="0" y="120000"/>
                  </a:lnTo>
                  <a:lnTo>
                    <a:pt x="108084" y="120000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308F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15819438" y="3824288"/>
              <a:ext cx="2254200" cy="230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lnTo>
                    <a:pt x="12169" y="0"/>
                  </a:lnTo>
                  <a:lnTo>
                    <a:pt x="2028" y="100137"/>
                  </a:lnTo>
                  <a:lnTo>
                    <a:pt x="0" y="120000"/>
                  </a:lnTo>
                  <a:lnTo>
                    <a:pt x="108084" y="120000"/>
                  </a:lnTo>
                  <a:lnTo>
                    <a:pt x="11999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5819438" y="4054475"/>
              <a:ext cx="2030400" cy="1965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7044" y="41873"/>
                  </a:moveTo>
                  <a:lnTo>
                    <a:pt x="57044" y="41873"/>
                  </a:lnTo>
                  <a:lnTo>
                    <a:pt x="42783" y="78610"/>
                  </a:lnTo>
                  <a:lnTo>
                    <a:pt x="35746" y="78610"/>
                  </a:lnTo>
                  <a:lnTo>
                    <a:pt x="21485" y="41873"/>
                  </a:lnTo>
                  <a:lnTo>
                    <a:pt x="30023" y="41873"/>
                  </a:lnTo>
                  <a:lnTo>
                    <a:pt x="39311" y="67754"/>
                  </a:lnTo>
                  <a:lnTo>
                    <a:pt x="48600" y="41873"/>
                  </a:lnTo>
                  <a:lnTo>
                    <a:pt x="57044" y="41873"/>
                  </a:lnTo>
                  <a:close/>
                  <a:moveTo>
                    <a:pt x="80125" y="57382"/>
                  </a:moveTo>
                  <a:lnTo>
                    <a:pt x="89413" y="41873"/>
                  </a:lnTo>
                  <a:lnTo>
                    <a:pt x="97670" y="41873"/>
                  </a:lnTo>
                  <a:lnTo>
                    <a:pt x="97670" y="78319"/>
                  </a:lnTo>
                  <a:lnTo>
                    <a:pt x="90164" y="78319"/>
                  </a:lnTo>
                  <a:lnTo>
                    <a:pt x="90164" y="54571"/>
                  </a:lnTo>
                  <a:lnTo>
                    <a:pt x="80125" y="70371"/>
                  </a:lnTo>
                  <a:lnTo>
                    <a:pt x="79843" y="70371"/>
                  </a:lnTo>
                  <a:lnTo>
                    <a:pt x="70086" y="54765"/>
                  </a:lnTo>
                  <a:lnTo>
                    <a:pt x="70086" y="78319"/>
                  </a:lnTo>
                  <a:lnTo>
                    <a:pt x="62392" y="78319"/>
                  </a:lnTo>
                  <a:lnTo>
                    <a:pt x="62392" y="41873"/>
                  </a:lnTo>
                  <a:lnTo>
                    <a:pt x="70836" y="41873"/>
                  </a:lnTo>
                  <a:lnTo>
                    <a:pt x="80125" y="57382"/>
                  </a:lnTo>
                  <a:close/>
                  <a:moveTo>
                    <a:pt x="120000" y="0"/>
                  </a:moveTo>
                  <a:lnTo>
                    <a:pt x="0" y="0"/>
                  </a:lnTo>
                  <a:lnTo>
                    <a:pt x="0" y="118933"/>
                  </a:lnTo>
                  <a:lnTo>
                    <a:pt x="0" y="119709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116607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2180B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15819438" y="4054475"/>
              <a:ext cx="2030400" cy="1965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7044" y="41873"/>
                  </a:moveTo>
                  <a:lnTo>
                    <a:pt x="57044" y="41873"/>
                  </a:lnTo>
                  <a:lnTo>
                    <a:pt x="42783" y="78610"/>
                  </a:lnTo>
                  <a:lnTo>
                    <a:pt x="35746" y="78610"/>
                  </a:lnTo>
                  <a:lnTo>
                    <a:pt x="21485" y="41873"/>
                  </a:lnTo>
                  <a:lnTo>
                    <a:pt x="30023" y="41873"/>
                  </a:lnTo>
                  <a:lnTo>
                    <a:pt x="39311" y="67754"/>
                  </a:lnTo>
                  <a:lnTo>
                    <a:pt x="48600" y="41873"/>
                  </a:lnTo>
                  <a:lnTo>
                    <a:pt x="57044" y="41873"/>
                  </a:lnTo>
                  <a:moveTo>
                    <a:pt x="80125" y="57382"/>
                  </a:moveTo>
                  <a:lnTo>
                    <a:pt x="89413" y="41873"/>
                  </a:lnTo>
                  <a:lnTo>
                    <a:pt x="97670" y="41873"/>
                  </a:lnTo>
                  <a:lnTo>
                    <a:pt x="97670" y="78319"/>
                  </a:lnTo>
                  <a:lnTo>
                    <a:pt x="90164" y="78319"/>
                  </a:lnTo>
                  <a:lnTo>
                    <a:pt x="90164" y="54571"/>
                  </a:lnTo>
                  <a:lnTo>
                    <a:pt x="80125" y="70371"/>
                  </a:lnTo>
                  <a:lnTo>
                    <a:pt x="79843" y="70371"/>
                  </a:lnTo>
                  <a:lnTo>
                    <a:pt x="70086" y="54765"/>
                  </a:lnTo>
                  <a:lnTo>
                    <a:pt x="70086" y="78319"/>
                  </a:lnTo>
                  <a:lnTo>
                    <a:pt x="62392" y="78319"/>
                  </a:lnTo>
                  <a:lnTo>
                    <a:pt x="62392" y="41873"/>
                  </a:lnTo>
                  <a:lnTo>
                    <a:pt x="70836" y="41873"/>
                  </a:lnTo>
                  <a:lnTo>
                    <a:pt x="80125" y="57382"/>
                  </a:lnTo>
                  <a:moveTo>
                    <a:pt x="120000" y="0"/>
                  </a:moveTo>
                  <a:lnTo>
                    <a:pt x="0" y="0"/>
                  </a:lnTo>
                  <a:lnTo>
                    <a:pt x="0" y="118933"/>
                  </a:lnTo>
                  <a:lnTo>
                    <a:pt x="0" y="119709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116607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17849850" y="3824288"/>
              <a:ext cx="223800" cy="2195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581"/>
                  </a:lnTo>
                  <a:lnTo>
                    <a:pt x="0" y="116963"/>
                  </a:lnTo>
                  <a:lnTo>
                    <a:pt x="0" y="119999"/>
                  </a:lnTo>
                  <a:lnTo>
                    <a:pt x="31489" y="116963"/>
                  </a:lnTo>
                  <a:lnTo>
                    <a:pt x="120000" y="107505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1D70A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17849850" y="3824288"/>
              <a:ext cx="223800" cy="2195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581"/>
                  </a:lnTo>
                  <a:lnTo>
                    <a:pt x="0" y="116963"/>
                  </a:lnTo>
                  <a:lnTo>
                    <a:pt x="0" y="119999"/>
                  </a:lnTo>
                  <a:lnTo>
                    <a:pt x="31489" y="116963"/>
                  </a:lnTo>
                  <a:lnTo>
                    <a:pt x="120000" y="107505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16182975" y="4740275"/>
              <a:ext cx="601800" cy="60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1503" y="0"/>
                  </a:lnTo>
                  <a:lnTo>
                    <a:pt x="60158" y="84538"/>
                  </a:lnTo>
                  <a:lnTo>
                    <a:pt x="28812" y="0"/>
                  </a:lnTo>
                  <a:lnTo>
                    <a:pt x="0" y="0"/>
                  </a:lnTo>
                  <a:lnTo>
                    <a:pt x="48126" y="120000"/>
                  </a:lnTo>
                  <a:lnTo>
                    <a:pt x="71873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289AD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16182975" y="4740275"/>
              <a:ext cx="601800" cy="60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1503" y="0"/>
                  </a:lnTo>
                  <a:lnTo>
                    <a:pt x="60158" y="84538"/>
                  </a:lnTo>
                  <a:lnTo>
                    <a:pt x="28812" y="0"/>
                  </a:lnTo>
                  <a:lnTo>
                    <a:pt x="0" y="0"/>
                  </a:lnTo>
                  <a:lnTo>
                    <a:pt x="48126" y="120000"/>
                  </a:lnTo>
                  <a:lnTo>
                    <a:pt x="71873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16875125" y="4740275"/>
              <a:ext cx="597000" cy="59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1914" y="0"/>
                  </a:lnTo>
                  <a:lnTo>
                    <a:pt x="60319" y="51063"/>
                  </a:lnTo>
                  <a:lnTo>
                    <a:pt x="28723" y="0"/>
                  </a:lnTo>
                  <a:lnTo>
                    <a:pt x="0" y="0"/>
                  </a:lnTo>
                  <a:lnTo>
                    <a:pt x="0" y="120000"/>
                  </a:lnTo>
                  <a:lnTo>
                    <a:pt x="26170" y="120000"/>
                  </a:lnTo>
                  <a:lnTo>
                    <a:pt x="26170" y="42446"/>
                  </a:lnTo>
                  <a:lnTo>
                    <a:pt x="59361" y="93829"/>
                  </a:lnTo>
                  <a:lnTo>
                    <a:pt x="60319" y="93829"/>
                  </a:lnTo>
                  <a:lnTo>
                    <a:pt x="94468" y="41808"/>
                  </a:lnTo>
                  <a:lnTo>
                    <a:pt x="94468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289AD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16875125" y="4740275"/>
              <a:ext cx="597000" cy="59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1914" y="0"/>
                  </a:lnTo>
                  <a:lnTo>
                    <a:pt x="60319" y="51063"/>
                  </a:lnTo>
                  <a:lnTo>
                    <a:pt x="28723" y="0"/>
                  </a:lnTo>
                  <a:lnTo>
                    <a:pt x="0" y="0"/>
                  </a:lnTo>
                  <a:lnTo>
                    <a:pt x="0" y="120000"/>
                  </a:lnTo>
                  <a:lnTo>
                    <a:pt x="26170" y="120000"/>
                  </a:lnTo>
                  <a:lnTo>
                    <a:pt x="26170" y="42446"/>
                  </a:lnTo>
                  <a:lnTo>
                    <a:pt x="59361" y="93829"/>
                  </a:lnTo>
                  <a:lnTo>
                    <a:pt x="60319" y="93829"/>
                  </a:lnTo>
                  <a:lnTo>
                    <a:pt x="94468" y="41808"/>
                  </a:lnTo>
                  <a:lnTo>
                    <a:pt x="94468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18400713" y="3824288"/>
              <a:ext cx="2255700" cy="230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lnTo>
                    <a:pt x="11907" y="0"/>
                  </a:lnTo>
                  <a:lnTo>
                    <a:pt x="0" y="120000"/>
                  </a:lnTo>
                  <a:lnTo>
                    <a:pt x="108008" y="120000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308F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18400713" y="3824288"/>
              <a:ext cx="2255700" cy="230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lnTo>
                    <a:pt x="11907" y="0"/>
                  </a:lnTo>
                  <a:lnTo>
                    <a:pt x="0" y="120000"/>
                  </a:lnTo>
                  <a:lnTo>
                    <a:pt x="108008" y="120000"/>
                  </a:lnTo>
                  <a:lnTo>
                    <a:pt x="11999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18400713" y="4054475"/>
              <a:ext cx="2030400" cy="1965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7138" y="41873"/>
                  </a:moveTo>
                  <a:lnTo>
                    <a:pt x="57138" y="41873"/>
                  </a:lnTo>
                  <a:lnTo>
                    <a:pt x="42595" y="78610"/>
                  </a:lnTo>
                  <a:lnTo>
                    <a:pt x="35840" y="78610"/>
                  </a:lnTo>
                  <a:lnTo>
                    <a:pt x="21579" y="41873"/>
                  </a:lnTo>
                  <a:lnTo>
                    <a:pt x="30023" y="41873"/>
                  </a:lnTo>
                  <a:lnTo>
                    <a:pt x="39311" y="67754"/>
                  </a:lnTo>
                  <a:lnTo>
                    <a:pt x="48600" y="41873"/>
                  </a:lnTo>
                  <a:lnTo>
                    <a:pt x="57138" y="41873"/>
                  </a:lnTo>
                  <a:close/>
                  <a:moveTo>
                    <a:pt x="80218" y="57382"/>
                  </a:moveTo>
                  <a:lnTo>
                    <a:pt x="89413" y="41873"/>
                  </a:lnTo>
                  <a:lnTo>
                    <a:pt x="97670" y="41873"/>
                  </a:lnTo>
                  <a:lnTo>
                    <a:pt x="97670" y="78319"/>
                  </a:lnTo>
                  <a:lnTo>
                    <a:pt x="90164" y="78319"/>
                  </a:lnTo>
                  <a:lnTo>
                    <a:pt x="90164" y="54571"/>
                  </a:lnTo>
                  <a:lnTo>
                    <a:pt x="80218" y="70371"/>
                  </a:lnTo>
                  <a:lnTo>
                    <a:pt x="79937" y="70371"/>
                  </a:lnTo>
                  <a:lnTo>
                    <a:pt x="70179" y="54765"/>
                  </a:lnTo>
                  <a:lnTo>
                    <a:pt x="70179" y="78319"/>
                  </a:lnTo>
                  <a:lnTo>
                    <a:pt x="62392" y="78319"/>
                  </a:lnTo>
                  <a:lnTo>
                    <a:pt x="62392" y="41873"/>
                  </a:lnTo>
                  <a:lnTo>
                    <a:pt x="70930" y="41873"/>
                  </a:lnTo>
                  <a:lnTo>
                    <a:pt x="80218" y="57382"/>
                  </a:lnTo>
                  <a:close/>
                  <a:moveTo>
                    <a:pt x="120000" y="0"/>
                  </a:moveTo>
                  <a:lnTo>
                    <a:pt x="0" y="0"/>
                  </a:lnTo>
                  <a:lnTo>
                    <a:pt x="0" y="116607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116607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2180B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18400713" y="4054475"/>
              <a:ext cx="2030400" cy="1965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7138" y="41873"/>
                  </a:moveTo>
                  <a:lnTo>
                    <a:pt x="57138" y="41873"/>
                  </a:lnTo>
                  <a:lnTo>
                    <a:pt x="42595" y="78610"/>
                  </a:lnTo>
                  <a:lnTo>
                    <a:pt x="35840" y="78610"/>
                  </a:lnTo>
                  <a:lnTo>
                    <a:pt x="21579" y="41873"/>
                  </a:lnTo>
                  <a:lnTo>
                    <a:pt x="30023" y="41873"/>
                  </a:lnTo>
                  <a:lnTo>
                    <a:pt x="39311" y="67754"/>
                  </a:lnTo>
                  <a:lnTo>
                    <a:pt x="48600" y="41873"/>
                  </a:lnTo>
                  <a:lnTo>
                    <a:pt x="57138" y="41873"/>
                  </a:lnTo>
                  <a:moveTo>
                    <a:pt x="80218" y="57382"/>
                  </a:moveTo>
                  <a:lnTo>
                    <a:pt x="89413" y="41873"/>
                  </a:lnTo>
                  <a:lnTo>
                    <a:pt x="97670" y="41873"/>
                  </a:lnTo>
                  <a:lnTo>
                    <a:pt x="97670" y="78319"/>
                  </a:lnTo>
                  <a:lnTo>
                    <a:pt x="90164" y="78319"/>
                  </a:lnTo>
                  <a:lnTo>
                    <a:pt x="90164" y="54571"/>
                  </a:lnTo>
                  <a:lnTo>
                    <a:pt x="80218" y="70371"/>
                  </a:lnTo>
                  <a:lnTo>
                    <a:pt x="79937" y="70371"/>
                  </a:lnTo>
                  <a:lnTo>
                    <a:pt x="70179" y="54765"/>
                  </a:lnTo>
                  <a:lnTo>
                    <a:pt x="70179" y="78319"/>
                  </a:lnTo>
                  <a:lnTo>
                    <a:pt x="62392" y="78319"/>
                  </a:lnTo>
                  <a:lnTo>
                    <a:pt x="62392" y="41873"/>
                  </a:lnTo>
                  <a:lnTo>
                    <a:pt x="70930" y="41873"/>
                  </a:lnTo>
                  <a:lnTo>
                    <a:pt x="80218" y="57382"/>
                  </a:lnTo>
                  <a:moveTo>
                    <a:pt x="120000" y="0"/>
                  </a:moveTo>
                  <a:lnTo>
                    <a:pt x="0" y="0"/>
                  </a:lnTo>
                  <a:lnTo>
                    <a:pt x="0" y="116607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116607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20431125" y="3824288"/>
              <a:ext cx="225300" cy="2195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581"/>
                  </a:lnTo>
                  <a:lnTo>
                    <a:pt x="0" y="116963"/>
                  </a:lnTo>
                  <a:lnTo>
                    <a:pt x="0" y="119999"/>
                  </a:lnTo>
                  <a:lnTo>
                    <a:pt x="32112" y="116963"/>
                  </a:lnTo>
                  <a:lnTo>
                    <a:pt x="120000" y="107505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1D70A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20431125" y="3824288"/>
              <a:ext cx="225300" cy="2195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581"/>
                  </a:lnTo>
                  <a:lnTo>
                    <a:pt x="0" y="116963"/>
                  </a:lnTo>
                  <a:lnTo>
                    <a:pt x="0" y="119999"/>
                  </a:lnTo>
                  <a:lnTo>
                    <a:pt x="32112" y="116963"/>
                  </a:lnTo>
                  <a:lnTo>
                    <a:pt x="120000" y="107505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18765838" y="4740275"/>
              <a:ext cx="601800" cy="60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1187" y="0"/>
                  </a:lnTo>
                  <a:lnTo>
                    <a:pt x="59841" y="84538"/>
                  </a:lnTo>
                  <a:lnTo>
                    <a:pt x="28496" y="0"/>
                  </a:lnTo>
                  <a:lnTo>
                    <a:pt x="0" y="0"/>
                  </a:lnTo>
                  <a:lnTo>
                    <a:pt x="48126" y="120000"/>
                  </a:lnTo>
                  <a:lnTo>
                    <a:pt x="70923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289AD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18765838" y="4740275"/>
              <a:ext cx="601800" cy="60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1187" y="0"/>
                  </a:lnTo>
                  <a:lnTo>
                    <a:pt x="59841" y="84538"/>
                  </a:lnTo>
                  <a:lnTo>
                    <a:pt x="28496" y="0"/>
                  </a:lnTo>
                  <a:lnTo>
                    <a:pt x="0" y="0"/>
                  </a:lnTo>
                  <a:lnTo>
                    <a:pt x="48126" y="120000"/>
                  </a:lnTo>
                  <a:lnTo>
                    <a:pt x="70923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19456400" y="4740275"/>
              <a:ext cx="597000" cy="59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1914" y="0"/>
                  </a:lnTo>
                  <a:lnTo>
                    <a:pt x="60638" y="51063"/>
                  </a:lnTo>
                  <a:lnTo>
                    <a:pt x="29042" y="0"/>
                  </a:lnTo>
                  <a:lnTo>
                    <a:pt x="0" y="0"/>
                  </a:lnTo>
                  <a:lnTo>
                    <a:pt x="0" y="120000"/>
                  </a:lnTo>
                  <a:lnTo>
                    <a:pt x="26489" y="120000"/>
                  </a:lnTo>
                  <a:lnTo>
                    <a:pt x="26489" y="42446"/>
                  </a:lnTo>
                  <a:lnTo>
                    <a:pt x="59680" y="93829"/>
                  </a:lnTo>
                  <a:lnTo>
                    <a:pt x="60638" y="93829"/>
                  </a:lnTo>
                  <a:lnTo>
                    <a:pt x="94468" y="41808"/>
                  </a:lnTo>
                  <a:lnTo>
                    <a:pt x="94468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289AD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9456400" y="4740275"/>
              <a:ext cx="597000" cy="59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1914" y="0"/>
                  </a:lnTo>
                  <a:lnTo>
                    <a:pt x="60638" y="51063"/>
                  </a:lnTo>
                  <a:lnTo>
                    <a:pt x="29042" y="0"/>
                  </a:lnTo>
                  <a:lnTo>
                    <a:pt x="0" y="0"/>
                  </a:lnTo>
                  <a:lnTo>
                    <a:pt x="0" y="120000"/>
                  </a:lnTo>
                  <a:lnTo>
                    <a:pt x="26489" y="120000"/>
                  </a:lnTo>
                  <a:lnTo>
                    <a:pt x="26489" y="42446"/>
                  </a:lnTo>
                  <a:lnTo>
                    <a:pt x="59680" y="93829"/>
                  </a:lnTo>
                  <a:lnTo>
                    <a:pt x="60638" y="93829"/>
                  </a:lnTo>
                  <a:lnTo>
                    <a:pt x="94468" y="41808"/>
                  </a:lnTo>
                  <a:lnTo>
                    <a:pt x="94468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16717963" y="3095625"/>
              <a:ext cx="1135200" cy="108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839" y="0"/>
                  </a:moveTo>
                  <a:lnTo>
                    <a:pt x="71664" y="0"/>
                  </a:lnTo>
                  <a:lnTo>
                    <a:pt x="120000" y="120000"/>
                  </a:lnTo>
                  <a:lnTo>
                    <a:pt x="94153" y="120000"/>
                  </a:lnTo>
                  <a:lnTo>
                    <a:pt x="83748" y="93215"/>
                  </a:lnTo>
                  <a:lnTo>
                    <a:pt x="35748" y="93215"/>
                  </a:lnTo>
                  <a:lnTo>
                    <a:pt x="25510" y="120000"/>
                  </a:lnTo>
                  <a:lnTo>
                    <a:pt x="0" y="120000"/>
                  </a:lnTo>
                  <a:lnTo>
                    <a:pt x="48839" y="0"/>
                  </a:lnTo>
                  <a:close/>
                  <a:moveTo>
                    <a:pt x="74853" y="70132"/>
                  </a:moveTo>
                  <a:lnTo>
                    <a:pt x="59580" y="31189"/>
                  </a:lnTo>
                  <a:lnTo>
                    <a:pt x="44811" y="70132"/>
                  </a:lnTo>
                  <a:lnTo>
                    <a:pt x="74853" y="70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18019713" y="3100388"/>
              <a:ext cx="850800" cy="1076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62089" y="0"/>
                    <a:pt x="62089" y="0"/>
                    <a:pt x="62089" y="0"/>
                  </a:cubicBezTo>
                  <a:cubicBezTo>
                    <a:pt x="71044" y="0"/>
                    <a:pt x="79402" y="944"/>
                    <a:pt x="86567" y="3307"/>
                  </a:cubicBezTo>
                  <a:cubicBezTo>
                    <a:pt x="93731" y="5196"/>
                    <a:pt x="99701" y="8031"/>
                    <a:pt x="104477" y="11811"/>
                  </a:cubicBezTo>
                  <a:cubicBezTo>
                    <a:pt x="109253" y="15118"/>
                    <a:pt x="113432" y="19370"/>
                    <a:pt x="115820" y="24566"/>
                  </a:cubicBezTo>
                  <a:cubicBezTo>
                    <a:pt x="118805" y="29763"/>
                    <a:pt x="120000" y="35433"/>
                    <a:pt x="120000" y="41574"/>
                  </a:cubicBezTo>
                  <a:cubicBezTo>
                    <a:pt x="120000" y="42047"/>
                    <a:pt x="120000" y="42047"/>
                    <a:pt x="120000" y="42047"/>
                  </a:cubicBezTo>
                  <a:cubicBezTo>
                    <a:pt x="120000" y="48661"/>
                    <a:pt x="118208" y="54803"/>
                    <a:pt x="115223" y="60000"/>
                  </a:cubicBezTo>
                  <a:cubicBezTo>
                    <a:pt x="112238" y="65196"/>
                    <a:pt x="107462" y="69921"/>
                    <a:pt x="102089" y="73228"/>
                  </a:cubicBezTo>
                  <a:cubicBezTo>
                    <a:pt x="96716" y="77007"/>
                    <a:pt x="90149" y="79370"/>
                    <a:pt x="82388" y="81259"/>
                  </a:cubicBezTo>
                  <a:cubicBezTo>
                    <a:pt x="75223" y="83149"/>
                    <a:pt x="67462" y="84094"/>
                    <a:pt x="58507" y="84094"/>
                  </a:cubicBezTo>
                  <a:cubicBezTo>
                    <a:pt x="33432" y="84094"/>
                    <a:pt x="33432" y="84094"/>
                    <a:pt x="33432" y="84094"/>
                  </a:cubicBezTo>
                  <a:cubicBezTo>
                    <a:pt x="33432" y="120000"/>
                    <a:pt x="33432" y="120000"/>
                    <a:pt x="33432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0"/>
                  </a:lnTo>
                  <a:close/>
                  <a:moveTo>
                    <a:pt x="59701" y="60472"/>
                  </a:moveTo>
                  <a:cubicBezTo>
                    <a:pt x="68059" y="60472"/>
                    <a:pt x="74626" y="58582"/>
                    <a:pt x="79402" y="55275"/>
                  </a:cubicBezTo>
                  <a:cubicBezTo>
                    <a:pt x="84179" y="51968"/>
                    <a:pt x="85970" y="47716"/>
                    <a:pt x="85970" y="42519"/>
                  </a:cubicBezTo>
                  <a:cubicBezTo>
                    <a:pt x="85970" y="42047"/>
                    <a:pt x="85970" y="42047"/>
                    <a:pt x="85970" y="42047"/>
                  </a:cubicBezTo>
                  <a:cubicBezTo>
                    <a:pt x="85970" y="35905"/>
                    <a:pt x="83582" y="31653"/>
                    <a:pt x="78805" y="28346"/>
                  </a:cubicBezTo>
                  <a:cubicBezTo>
                    <a:pt x="74029" y="25511"/>
                    <a:pt x="67462" y="24094"/>
                    <a:pt x="59104" y="24094"/>
                  </a:cubicBezTo>
                  <a:cubicBezTo>
                    <a:pt x="33432" y="24094"/>
                    <a:pt x="33432" y="24094"/>
                    <a:pt x="33432" y="24094"/>
                  </a:cubicBezTo>
                  <a:cubicBezTo>
                    <a:pt x="33432" y="60472"/>
                    <a:pt x="33432" y="60472"/>
                    <a:pt x="33432" y="60472"/>
                  </a:cubicBezTo>
                  <a:lnTo>
                    <a:pt x="59701" y="60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19045238" y="3100388"/>
              <a:ext cx="847800" cy="1076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62400" y="0"/>
                    <a:pt x="62400" y="0"/>
                    <a:pt x="62400" y="0"/>
                  </a:cubicBezTo>
                  <a:cubicBezTo>
                    <a:pt x="71400" y="0"/>
                    <a:pt x="79200" y="944"/>
                    <a:pt x="86400" y="3307"/>
                  </a:cubicBezTo>
                  <a:cubicBezTo>
                    <a:pt x="93600" y="5196"/>
                    <a:pt x="99600" y="8031"/>
                    <a:pt x="105000" y="11811"/>
                  </a:cubicBezTo>
                  <a:cubicBezTo>
                    <a:pt x="109800" y="15118"/>
                    <a:pt x="113400" y="19370"/>
                    <a:pt x="116400" y="24566"/>
                  </a:cubicBezTo>
                  <a:cubicBezTo>
                    <a:pt x="118800" y="29763"/>
                    <a:pt x="120000" y="35433"/>
                    <a:pt x="120000" y="41574"/>
                  </a:cubicBezTo>
                  <a:cubicBezTo>
                    <a:pt x="120000" y="42047"/>
                    <a:pt x="120000" y="42047"/>
                    <a:pt x="120000" y="42047"/>
                  </a:cubicBezTo>
                  <a:cubicBezTo>
                    <a:pt x="120000" y="48661"/>
                    <a:pt x="118800" y="54803"/>
                    <a:pt x="115800" y="60000"/>
                  </a:cubicBezTo>
                  <a:cubicBezTo>
                    <a:pt x="112200" y="65196"/>
                    <a:pt x="108000" y="69921"/>
                    <a:pt x="102600" y="73228"/>
                  </a:cubicBezTo>
                  <a:cubicBezTo>
                    <a:pt x="96600" y="77007"/>
                    <a:pt x="90000" y="79370"/>
                    <a:pt x="82800" y="81259"/>
                  </a:cubicBezTo>
                  <a:cubicBezTo>
                    <a:pt x="75600" y="83149"/>
                    <a:pt x="67200" y="84094"/>
                    <a:pt x="58800" y="84094"/>
                  </a:cubicBezTo>
                  <a:cubicBezTo>
                    <a:pt x="33600" y="84094"/>
                    <a:pt x="33600" y="84094"/>
                    <a:pt x="33600" y="84094"/>
                  </a:cubicBezTo>
                  <a:cubicBezTo>
                    <a:pt x="33600" y="120000"/>
                    <a:pt x="33600" y="120000"/>
                    <a:pt x="33600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0"/>
                  </a:lnTo>
                  <a:close/>
                  <a:moveTo>
                    <a:pt x="60000" y="60472"/>
                  </a:moveTo>
                  <a:cubicBezTo>
                    <a:pt x="68400" y="60472"/>
                    <a:pt x="75000" y="58582"/>
                    <a:pt x="79200" y="55275"/>
                  </a:cubicBezTo>
                  <a:cubicBezTo>
                    <a:pt x="84000" y="51968"/>
                    <a:pt x="86400" y="47716"/>
                    <a:pt x="86400" y="42519"/>
                  </a:cubicBezTo>
                  <a:cubicBezTo>
                    <a:pt x="86400" y="42047"/>
                    <a:pt x="86400" y="42047"/>
                    <a:pt x="86400" y="42047"/>
                  </a:cubicBezTo>
                  <a:cubicBezTo>
                    <a:pt x="86400" y="35905"/>
                    <a:pt x="84000" y="31653"/>
                    <a:pt x="79200" y="28346"/>
                  </a:cubicBezTo>
                  <a:cubicBezTo>
                    <a:pt x="74400" y="25511"/>
                    <a:pt x="67800" y="24094"/>
                    <a:pt x="59400" y="24094"/>
                  </a:cubicBezTo>
                  <a:cubicBezTo>
                    <a:pt x="33600" y="24094"/>
                    <a:pt x="33600" y="24094"/>
                    <a:pt x="33600" y="24094"/>
                  </a:cubicBezTo>
                  <a:cubicBezTo>
                    <a:pt x="33600" y="60472"/>
                    <a:pt x="33600" y="60472"/>
                    <a:pt x="33600" y="60472"/>
                  </a:cubicBezTo>
                  <a:lnTo>
                    <a:pt x="60000" y="60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p17"/>
          <p:cNvGrpSpPr/>
          <p:nvPr/>
        </p:nvGrpSpPr>
        <p:grpSpPr>
          <a:xfrm>
            <a:off x="782681" y="2644275"/>
            <a:ext cx="564458" cy="548596"/>
            <a:chOff x="13296900" y="1092200"/>
            <a:chExt cx="4803900" cy="4668900"/>
          </a:xfrm>
        </p:grpSpPr>
        <p:sp>
          <p:nvSpPr>
            <p:cNvPr id="204" name="Google Shape;204;p17"/>
            <p:cNvSpPr/>
            <p:nvPr/>
          </p:nvSpPr>
          <p:spPr>
            <a:xfrm>
              <a:off x="13296900" y="1092200"/>
              <a:ext cx="4803900" cy="466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063" y="12444"/>
                  </a:moveTo>
                  <a:lnTo>
                    <a:pt x="108063" y="12281"/>
                  </a:lnTo>
                  <a:lnTo>
                    <a:pt x="108063" y="12281"/>
                  </a:lnTo>
                  <a:lnTo>
                    <a:pt x="120000" y="0"/>
                  </a:lnTo>
                  <a:lnTo>
                    <a:pt x="12095" y="0"/>
                  </a:lnTo>
                  <a:lnTo>
                    <a:pt x="0" y="12281"/>
                  </a:lnTo>
                  <a:lnTo>
                    <a:pt x="0" y="120000"/>
                  </a:lnTo>
                  <a:lnTo>
                    <a:pt x="108063" y="120000"/>
                  </a:lnTo>
                  <a:lnTo>
                    <a:pt x="120000" y="107514"/>
                  </a:lnTo>
                  <a:lnTo>
                    <a:pt x="120000" y="0"/>
                  </a:lnTo>
                  <a:lnTo>
                    <a:pt x="108063" y="12444"/>
                  </a:lnTo>
                  <a:close/>
                </a:path>
              </a:pathLst>
            </a:custGeom>
            <a:solidFill>
              <a:srgbClr val="1A6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3296900" y="1092200"/>
              <a:ext cx="4803900" cy="477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08063" y="120000"/>
                  </a:lnTo>
                  <a:lnTo>
                    <a:pt x="0" y="120000"/>
                  </a:lnTo>
                  <a:lnTo>
                    <a:pt x="12095" y="0"/>
                  </a:lnTo>
                  <a:lnTo>
                    <a:pt x="55836" y="0"/>
                  </a:lnTo>
                  <a:lnTo>
                    <a:pt x="120000" y="0"/>
                  </a:lnTo>
                  <a:lnTo>
                    <a:pt x="12000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2878B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13296900" y="1570038"/>
              <a:ext cx="4326000" cy="419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62003" y="120000"/>
                  </a:lnTo>
                  <a:lnTo>
                    <a:pt x="0" y="120000"/>
                  </a:lnTo>
                  <a:lnTo>
                    <a:pt x="0" y="608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6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17622838" y="1092200"/>
              <a:ext cx="477900" cy="466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120000" y="107514"/>
                  </a:lnTo>
                  <a:lnTo>
                    <a:pt x="120000" y="66875"/>
                  </a:lnTo>
                  <a:lnTo>
                    <a:pt x="120000" y="0"/>
                  </a:lnTo>
                  <a:lnTo>
                    <a:pt x="0" y="12444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1455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14547850" y="3663950"/>
              <a:ext cx="912900" cy="90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728" y="120000"/>
                  </a:moveTo>
                  <a:cubicBezTo>
                    <a:pt x="98271" y="120000"/>
                    <a:pt x="98271" y="120000"/>
                    <a:pt x="98271" y="120000"/>
                  </a:cubicBezTo>
                  <a:cubicBezTo>
                    <a:pt x="110123" y="120000"/>
                    <a:pt x="120000" y="110578"/>
                    <a:pt x="120000" y="98677"/>
                  </a:cubicBezTo>
                  <a:cubicBezTo>
                    <a:pt x="120000" y="21818"/>
                    <a:pt x="120000" y="21818"/>
                    <a:pt x="120000" y="21818"/>
                  </a:cubicBezTo>
                  <a:cubicBezTo>
                    <a:pt x="120000" y="9917"/>
                    <a:pt x="110123" y="0"/>
                    <a:pt x="98271" y="0"/>
                  </a:cubicBezTo>
                  <a:cubicBezTo>
                    <a:pt x="21728" y="0"/>
                    <a:pt x="21728" y="0"/>
                    <a:pt x="21728" y="0"/>
                  </a:cubicBezTo>
                  <a:cubicBezTo>
                    <a:pt x="9876" y="0"/>
                    <a:pt x="0" y="9917"/>
                    <a:pt x="0" y="21818"/>
                  </a:cubicBezTo>
                  <a:cubicBezTo>
                    <a:pt x="0" y="98677"/>
                    <a:pt x="0" y="98677"/>
                    <a:pt x="0" y="98677"/>
                  </a:cubicBezTo>
                  <a:cubicBezTo>
                    <a:pt x="0" y="110578"/>
                    <a:pt x="9876" y="120000"/>
                    <a:pt x="21728" y="120000"/>
                  </a:cubicBezTo>
                  <a:close/>
                </a:path>
              </a:pathLst>
            </a:custGeom>
            <a:solidFill>
              <a:srgbClr val="FFDA5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14154150" y="2355850"/>
              <a:ext cx="2614500" cy="2616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1724" y="7586"/>
                  </a:moveTo>
                  <a:cubicBezTo>
                    <a:pt x="41724" y="34310"/>
                    <a:pt x="41724" y="34310"/>
                    <a:pt x="41724" y="34310"/>
                  </a:cubicBezTo>
                  <a:cubicBezTo>
                    <a:pt x="41724" y="38448"/>
                    <a:pt x="38275" y="41724"/>
                    <a:pt x="34137" y="41724"/>
                  </a:cubicBezTo>
                  <a:cubicBezTo>
                    <a:pt x="7413" y="41724"/>
                    <a:pt x="7413" y="41724"/>
                    <a:pt x="7413" y="41724"/>
                  </a:cubicBezTo>
                  <a:cubicBezTo>
                    <a:pt x="3275" y="41724"/>
                    <a:pt x="0" y="45172"/>
                    <a:pt x="0" y="49310"/>
                  </a:cubicBezTo>
                  <a:cubicBezTo>
                    <a:pt x="0" y="112586"/>
                    <a:pt x="0" y="112586"/>
                    <a:pt x="0" y="112586"/>
                  </a:cubicBezTo>
                  <a:cubicBezTo>
                    <a:pt x="0" y="116724"/>
                    <a:pt x="3275" y="120000"/>
                    <a:pt x="7413" y="120000"/>
                  </a:cubicBezTo>
                  <a:cubicBezTo>
                    <a:pt x="70689" y="120000"/>
                    <a:pt x="70689" y="120000"/>
                    <a:pt x="70689" y="120000"/>
                  </a:cubicBezTo>
                  <a:cubicBezTo>
                    <a:pt x="74827" y="120000"/>
                    <a:pt x="78275" y="116724"/>
                    <a:pt x="78275" y="112586"/>
                  </a:cubicBezTo>
                  <a:cubicBezTo>
                    <a:pt x="78275" y="85862"/>
                    <a:pt x="78275" y="85862"/>
                    <a:pt x="78275" y="85862"/>
                  </a:cubicBezTo>
                  <a:cubicBezTo>
                    <a:pt x="78275" y="81724"/>
                    <a:pt x="81551" y="78275"/>
                    <a:pt x="85689" y="78275"/>
                  </a:cubicBezTo>
                  <a:cubicBezTo>
                    <a:pt x="112413" y="78275"/>
                    <a:pt x="112413" y="78275"/>
                    <a:pt x="112413" y="78275"/>
                  </a:cubicBezTo>
                  <a:cubicBezTo>
                    <a:pt x="116551" y="78275"/>
                    <a:pt x="120000" y="75000"/>
                    <a:pt x="120000" y="70862"/>
                  </a:cubicBezTo>
                  <a:cubicBezTo>
                    <a:pt x="120000" y="7586"/>
                    <a:pt x="120000" y="7586"/>
                    <a:pt x="120000" y="7586"/>
                  </a:cubicBezTo>
                  <a:cubicBezTo>
                    <a:pt x="120000" y="3448"/>
                    <a:pt x="116551" y="0"/>
                    <a:pt x="112413" y="0"/>
                  </a:cubicBezTo>
                  <a:cubicBezTo>
                    <a:pt x="49137" y="0"/>
                    <a:pt x="49137" y="0"/>
                    <a:pt x="49137" y="0"/>
                  </a:cubicBezTo>
                  <a:cubicBezTo>
                    <a:pt x="45000" y="0"/>
                    <a:pt x="41724" y="3448"/>
                    <a:pt x="41724" y="7586"/>
                  </a:cubicBezTo>
                  <a:close/>
                  <a:moveTo>
                    <a:pt x="103275" y="69137"/>
                  </a:moveTo>
                  <a:cubicBezTo>
                    <a:pt x="76551" y="69137"/>
                    <a:pt x="76551" y="69137"/>
                    <a:pt x="76551" y="69137"/>
                  </a:cubicBezTo>
                  <a:cubicBezTo>
                    <a:pt x="72413" y="69137"/>
                    <a:pt x="69137" y="72586"/>
                    <a:pt x="69137" y="76724"/>
                  </a:cubicBezTo>
                  <a:cubicBezTo>
                    <a:pt x="69137" y="103448"/>
                    <a:pt x="69137" y="103448"/>
                    <a:pt x="69137" y="103448"/>
                  </a:cubicBezTo>
                  <a:cubicBezTo>
                    <a:pt x="69137" y="107586"/>
                    <a:pt x="65689" y="110862"/>
                    <a:pt x="61551" y="110862"/>
                  </a:cubicBezTo>
                  <a:cubicBezTo>
                    <a:pt x="16551" y="110862"/>
                    <a:pt x="16551" y="110862"/>
                    <a:pt x="16551" y="110862"/>
                  </a:cubicBezTo>
                  <a:cubicBezTo>
                    <a:pt x="12413" y="110862"/>
                    <a:pt x="9137" y="107586"/>
                    <a:pt x="9137" y="103448"/>
                  </a:cubicBezTo>
                  <a:cubicBezTo>
                    <a:pt x="9137" y="58448"/>
                    <a:pt x="9137" y="58448"/>
                    <a:pt x="9137" y="58448"/>
                  </a:cubicBezTo>
                  <a:cubicBezTo>
                    <a:pt x="9137" y="54310"/>
                    <a:pt x="12413" y="50862"/>
                    <a:pt x="16551" y="50862"/>
                  </a:cubicBezTo>
                  <a:cubicBezTo>
                    <a:pt x="43275" y="50862"/>
                    <a:pt x="43275" y="50862"/>
                    <a:pt x="43275" y="50862"/>
                  </a:cubicBezTo>
                  <a:cubicBezTo>
                    <a:pt x="47413" y="50862"/>
                    <a:pt x="50862" y="47586"/>
                    <a:pt x="50862" y="43448"/>
                  </a:cubicBezTo>
                  <a:cubicBezTo>
                    <a:pt x="50862" y="16724"/>
                    <a:pt x="50862" y="16724"/>
                    <a:pt x="50862" y="16724"/>
                  </a:cubicBezTo>
                  <a:cubicBezTo>
                    <a:pt x="50862" y="12586"/>
                    <a:pt x="54137" y="9137"/>
                    <a:pt x="58275" y="9137"/>
                  </a:cubicBezTo>
                  <a:cubicBezTo>
                    <a:pt x="103275" y="9137"/>
                    <a:pt x="103275" y="9137"/>
                    <a:pt x="103275" y="9137"/>
                  </a:cubicBezTo>
                  <a:cubicBezTo>
                    <a:pt x="107413" y="9137"/>
                    <a:pt x="110862" y="12586"/>
                    <a:pt x="110862" y="16724"/>
                  </a:cubicBezTo>
                  <a:cubicBezTo>
                    <a:pt x="110862" y="61724"/>
                    <a:pt x="110862" y="61724"/>
                    <a:pt x="110862" y="61724"/>
                  </a:cubicBezTo>
                  <a:cubicBezTo>
                    <a:pt x="110862" y="65862"/>
                    <a:pt x="107413" y="69137"/>
                    <a:pt x="103275" y="69137"/>
                  </a:cubicBezTo>
                  <a:close/>
                </a:path>
              </a:pathLst>
            </a:custGeom>
            <a:solidFill>
              <a:srgbClr val="60BB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15460663" y="2754313"/>
              <a:ext cx="909600" cy="90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21818"/>
                  </a:moveTo>
                  <a:cubicBezTo>
                    <a:pt x="0" y="98677"/>
                    <a:pt x="0" y="98677"/>
                    <a:pt x="0" y="98677"/>
                  </a:cubicBezTo>
                  <a:cubicBezTo>
                    <a:pt x="0" y="110578"/>
                    <a:pt x="9421" y="120000"/>
                    <a:pt x="21322" y="120000"/>
                  </a:cubicBezTo>
                  <a:cubicBezTo>
                    <a:pt x="98181" y="120000"/>
                    <a:pt x="98181" y="120000"/>
                    <a:pt x="98181" y="120000"/>
                  </a:cubicBezTo>
                  <a:cubicBezTo>
                    <a:pt x="110082" y="120000"/>
                    <a:pt x="120000" y="110578"/>
                    <a:pt x="120000" y="98677"/>
                  </a:cubicBezTo>
                  <a:cubicBezTo>
                    <a:pt x="120000" y="21818"/>
                    <a:pt x="120000" y="21818"/>
                    <a:pt x="120000" y="21818"/>
                  </a:cubicBezTo>
                  <a:cubicBezTo>
                    <a:pt x="120000" y="9917"/>
                    <a:pt x="110082" y="0"/>
                    <a:pt x="98181" y="0"/>
                  </a:cubicBezTo>
                  <a:cubicBezTo>
                    <a:pt x="21322" y="0"/>
                    <a:pt x="21322" y="0"/>
                    <a:pt x="21322" y="0"/>
                  </a:cubicBezTo>
                  <a:cubicBezTo>
                    <a:pt x="9421" y="0"/>
                    <a:pt x="0" y="9917"/>
                    <a:pt x="0" y="21818"/>
                  </a:cubicBezTo>
                  <a:close/>
                </a:path>
              </a:pathLst>
            </a:custGeom>
            <a:solidFill>
              <a:srgbClr val="FFDA5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17"/>
          <p:cNvGrpSpPr/>
          <p:nvPr/>
        </p:nvGrpSpPr>
        <p:grpSpPr>
          <a:xfrm>
            <a:off x="4940964" y="2814930"/>
            <a:ext cx="564743" cy="548550"/>
            <a:chOff x="2824163" y="8131175"/>
            <a:chExt cx="2709900" cy="2632200"/>
          </a:xfrm>
        </p:grpSpPr>
        <p:sp>
          <p:nvSpPr>
            <p:cNvPr id="212" name="Google Shape;212;p17"/>
            <p:cNvSpPr/>
            <p:nvPr/>
          </p:nvSpPr>
          <p:spPr>
            <a:xfrm>
              <a:off x="2824163" y="8131175"/>
              <a:ext cx="2709900" cy="263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4182" y="0"/>
                  </a:moveTo>
                  <a:lnTo>
                    <a:pt x="12161" y="0"/>
                  </a:lnTo>
                  <a:lnTo>
                    <a:pt x="0" y="12521"/>
                  </a:lnTo>
                  <a:lnTo>
                    <a:pt x="0" y="65717"/>
                  </a:lnTo>
                  <a:lnTo>
                    <a:pt x="0" y="120000"/>
                  </a:lnTo>
                  <a:lnTo>
                    <a:pt x="64182" y="120000"/>
                  </a:lnTo>
                  <a:lnTo>
                    <a:pt x="107978" y="120000"/>
                  </a:lnTo>
                  <a:lnTo>
                    <a:pt x="120000" y="107623"/>
                  </a:lnTo>
                  <a:lnTo>
                    <a:pt x="120000" y="65717"/>
                  </a:lnTo>
                  <a:lnTo>
                    <a:pt x="120000" y="0"/>
                  </a:lnTo>
                  <a:lnTo>
                    <a:pt x="64182" y="0"/>
                  </a:lnTo>
                  <a:close/>
                </a:path>
              </a:pathLst>
            </a:custGeom>
            <a:solidFill>
              <a:srgbClr val="EF831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2824163" y="8131175"/>
              <a:ext cx="2709900" cy="27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07978" y="120000"/>
                  </a:lnTo>
                  <a:lnTo>
                    <a:pt x="0" y="120000"/>
                  </a:lnTo>
                  <a:lnTo>
                    <a:pt x="12161" y="0"/>
                  </a:lnTo>
                  <a:lnTo>
                    <a:pt x="64182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2824163" y="8405813"/>
              <a:ext cx="2438400" cy="235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71328" y="119999"/>
                  </a:lnTo>
                  <a:lnTo>
                    <a:pt x="0" y="119999"/>
                  </a:lnTo>
                  <a:lnTo>
                    <a:pt x="0" y="59393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19999"/>
                  </a:lnTo>
                  <a:close/>
                </a:path>
              </a:pathLst>
            </a:custGeom>
            <a:solidFill>
              <a:srgbClr val="F8981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3124200" y="8753475"/>
              <a:ext cx="111000" cy="165420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3535363" y="8753475"/>
              <a:ext cx="111000" cy="165420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3948113" y="8753475"/>
              <a:ext cx="114300" cy="165420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4362450" y="8753475"/>
              <a:ext cx="111000" cy="165420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4773613" y="8753475"/>
              <a:ext cx="111000" cy="165420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3235325" y="8753475"/>
              <a:ext cx="109500" cy="1654200"/>
            </a:xfrm>
            <a:prstGeom prst="rect">
              <a:avLst/>
            </a:prstGeom>
            <a:solidFill>
              <a:srgbClr val="EF831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3646488" y="8753475"/>
              <a:ext cx="109500" cy="1654200"/>
            </a:xfrm>
            <a:prstGeom prst="rect">
              <a:avLst/>
            </a:prstGeom>
            <a:solidFill>
              <a:srgbClr val="EF831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4062413" y="8753475"/>
              <a:ext cx="109500" cy="1654200"/>
            </a:xfrm>
            <a:prstGeom prst="rect">
              <a:avLst/>
            </a:prstGeom>
            <a:solidFill>
              <a:srgbClr val="EF831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4473575" y="8753475"/>
              <a:ext cx="109500" cy="1654200"/>
            </a:xfrm>
            <a:prstGeom prst="rect">
              <a:avLst/>
            </a:prstGeom>
            <a:solidFill>
              <a:srgbClr val="EF831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4884738" y="8753475"/>
              <a:ext cx="114300" cy="1654200"/>
            </a:xfrm>
            <a:prstGeom prst="rect">
              <a:avLst/>
            </a:prstGeom>
            <a:solidFill>
              <a:srgbClr val="EF831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17"/>
          <p:cNvGrpSpPr/>
          <p:nvPr/>
        </p:nvGrpSpPr>
        <p:grpSpPr>
          <a:xfrm>
            <a:off x="4310948" y="2814930"/>
            <a:ext cx="564743" cy="548550"/>
            <a:chOff x="-131763" y="8131175"/>
            <a:chExt cx="2709900" cy="2632200"/>
          </a:xfrm>
        </p:grpSpPr>
        <p:sp>
          <p:nvSpPr>
            <p:cNvPr id="226" name="Google Shape;226;p17"/>
            <p:cNvSpPr/>
            <p:nvPr/>
          </p:nvSpPr>
          <p:spPr>
            <a:xfrm>
              <a:off x="-131763" y="8131175"/>
              <a:ext cx="2709900" cy="263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4253" y="0"/>
                  </a:moveTo>
                  <a:lnTo>
                    <a:pt x="12231" y="0"/>
                  </a:lnTo>
                  <a:lnTo>
                    <a:pt x="0" y="12521"/>
                  </a:lnTo>
                  <a:lnTo>
                    <a:pt x="0" y="65717"/>
                  </a:lnTo>
                  <a:lnTo>
                    <a:pt x="0" y="120000"/>
                  </a:lnTo>
                  <a:lnTo>
                    <a:pt x="64253" y="120000"/>
                  </a:lnTo>
                  <a:lnTo>
                    <a:pt x="108189" y="120000"/>
                  </a:lnTo>
                  <a:lnTo>
                    <a:pt x="120000" y="107623"/>
                  </a:lnTo>
                  <a:lnTo>
                    <a:pt x="120000" y="65717"/>
                  </a:lnTo>
                  <a:lnTo>
                    <a:pt x="120000" y="0"/>
                  </a:lnTo>
                  <a:lnTo>
                    <a:pt x="64253" y="0"/>
                  </a:lnTo>
                  <a:close/>
                </a:path>
              </a:pathLst>
            </a:custGeom>
            <a:solidFill>
              <a:srgbClr val="4FBA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-131763" y="8131175"/>
              <a:ext cx="2709900" cy="27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08189" y="120000"/>
                  </a:lnTo>
                  <a:lnTo>
                    <a:pt x="0" y="120000"/>
                  </a:lnTo>
                  <a:lnTo>
                    <a:pt x="12231" y="0"/>
                  </a:lnTo>
                  <a:lnTo>
                    <a:pt x="64253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4FBA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-131763" y="8405813"/>
              <a:ext cx="2443200" cy="235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71267" y="119999"/>
                  </a:lnTo>
                  <a:lnTo>
                    <a:pt x="0" y="119999"/>
                  </a:lnTo>
                  <a:lnTo>
                    <a:pt x="0" y="59393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19999"/>
                  </a:lnTo>
                  <a:close/>
                </a:path>
              </a:pathLst>
            </a:custGeom>
            <a:solidFill>
              <a:srgbClr val="289AD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2311400" y="8131175"/>
              <a:ext cx="266700" cy="263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120000" y="107623"/>
                  </a:lnTo>
                  <a:lnTo>
                    <a:pt x="120000" y="65717"/>
                  </a:lnTo>
                  <a:lnTo>
                    <a:pt x="120000" y="0"/>
                  </a:lnTo>
                  <a:lnTo>
                    <a:pt x="0" y="12521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2481B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169862" y="8753475"/>
              <a:ext cx="109500" cy="1654200"/>
            </a:xfrm>
            <a:prstGeom prst="rect">
              <a:avLst/>
            </a:prstGeom>
            <a:solidFill>
              <a:srgbClr val="4FBA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581025" y="8753475"/>
              <a:ext cx="109500" cy="1654200"/>
            </a:xfrm>
            <a:prstGeom prst="rect">
              <a:avLst/>
            </a:prstGeom>
            <a:solidFill>
              <a:srgbClr val="4FBA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96950" y="8753475"/>
              <a:ext cx="109500" cy="1654200"/>
            </a:xfrm>
            <a:prstGeom prst="rect">
              <a:avLst/>
            </a:prstGeom>
            <a:solidFill>
              <a:srgbClr val="4FBA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408112" y="8753475"/>
              <a:ext cx="109500" cy="1654200"/>
            </a:xfrm>
            <a:prstGeom prst="rect">
              <a:avLst/>
            </a:prstGeom>
            <a:solidFill>
              <a:srgbClr val="4FBA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1822450" y="8753475"/>
              <a:ext cx="111000" cy="1654200"/>
            </a:xfrm>
            <a:prstGeom prst="rect">
              <a:avLst/>
            </a:prstGeom>
            <a:solidFill>
              <a:srgbClr val="4FBA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279400" y="8753475"/>
              <a:ext cx="111000" cy="1654200"/>
            </a:xfrm>
            <a:prstGeom prst="rect">
              <a:avLst/>
            </a:prstGeom>
            <a:solidFill>
              <a:srgbClr val="2481B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90562" y="8753475"/>
              <a:ext cx="114300" cy="1654200"/>
            </a:xfrm>
            <a:prstGeom prst="rect">
              <a:avLst/>
            </a:prstGeom>
            <a:solidFill>
              <a:srgbClr val="2481B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1106487" y="8753475"/>
              <a:ext cx="109500" cy="1654200"/>
            </a:xfrm>
            <a:prstGeom prst="rect">
              <a:avLst/>
            </a:prstGeom>
            <a:solidFill>
              <a:srgbClr val="2481B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1517650" y="8753475"/>
              <a:ext cx="111000" cy="1654200"/>
            </a:xfrm>
            <a:prstGeom prst="rect">
              <a:avLst/>
            </a:prstGeom>
            <a:solidFill>
              <a:srgbClr val="2481B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1933575" y="8753475"/>
              <a:ext cx="109500" cy="1654200"/>
            </a:xfrm>
            <a:prstGeom prst="rect">
              <a:avLst/>
            </a:prstGeom>
            <a:solidFill>
              <a:srgbClr val="2481B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17"/>
          <p:cNvGrpSpPr/>
          <p:nvPr/>
        </p:nvGrpSpPr>
        <p:grpSpPr>
          <a:xfrm>
            <a:off x="5570969" y="2814949"/>
            <a:ext cx="564615" cy="548510"/>
            <a:chOff x="9888765" y="5032028"/>
            <a:chExt cx="357600" cy="347400"/>
          </a:xfrm>
        </p:grpSpPr>
        <p:sp>
          <p:nvSpPr>
            <p:cNvPr id="241" name="Google Shape;241;p17"/>
            <p:cNvSpPr/>
            <p:nvPr/>
          </p:nvSpPr>
          <p:spPr>
            <a:xfrm>
              <a:off x="9888765" y="5032028"/>
              <a:ext cx="357600" cy="34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4182" y="0"/>
                  </a:moveTo>
                  <a:lnTo>
                    <a:pt x="12161" y="0"/>
                  </a:lnTo>
                  <a:lnTo>
                    <a:pt x="0" y="12521"/>
                  </a:lnTo>
                  <a:lnTo>
                    <a:pt x="0" y="65717"/>
                  </a:lnTo>
                  <a:lnTo>
                    <a:pt x="0" y="120000"/>
                  </a:lnTo>
                  <a:lnTo>
                    <a:pt x="64182" y="120000"/>
                  </a:lnTo>
                  <a:lnTo>
                    <a:pt x="107978" y="120000"/>
                  </a:lnTo>
                  <a:lnTo>
                    <a:pt x="120000" y="107623"/>
                  </a:lnTo>
                  <a:lnTo>
                    <a:pt x="120000" y="65717"/>
                  </a:lnTo>
                  <a:lnTo>
                    <a:pt x="120000" y="0"/>
                  </a:lnTo>
                  <a:lnTo>
                    <a:pt x="64182" y="0"/>
                  </a:lnTo>
                  <a:close/>
                </a:path>
              </a:pathLst>
            </a:custGeom>
            <a:solidFill>
              <a:srgbClr val="B03B3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9888765" y="5032028"/>
              <a:ext cx="357600" cy="36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07978" y="120000"/>
                  </a:lnTo>
                  <a:lnTo>
                    <a:pt x="0" y="120000"/>
                  </a:lnTo>
                  <a:lnTo>
                    <a:pt x="12161" y="0"/>
                  </a:lnTo>
                  <a:lnTo>
                    <a:pt x="64182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46C3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9888765" y="5068284"/>
              <a:ext cx="321900" cy="3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71328" y="119999"/>
                  </a:lnTo>
                  <a:lnTo>
                    <a:pt x="0" y="119999"/>
                  </a:lnTo>
                  <a:lnTo>
                    <a:pt x="0" y="59393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19999"/>
                  </a:lnTo>
                  <a:close/>
                </a:path>
              </a:pathLst>
            </a:custGeom>
            <a:solidFill>
              <a:srgbClr val="D9541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9928374" y="5114181"/>
              <a:ext cx="14700" cy="218400"/>
            </a:xfrm>
            <a:prstGeom prst="rect">
              <a:avLst/>
            </a:prstGeom>
            <a:solidFill>
              <a:srgbClr val="E46C3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9982654" y="5114181"/>
              <a:ext cx="14700" cy="218400"/>
            </a:xfrm>
            <a:prstGeom prst="rect">
              <a:avLst/>
            </a:prstGeom>
            <a:solidFill>
              <a:srgbClr val="E46C3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10037143" y="5114181"/>
              <a:ext cx="15000" cy="218400"/>
            </a:xfrm>
            <a:prstGeom prst="rect">
              <a:avLst/>
            </a:prstGeom>
            <a:solidFill>
              <a:srgbClr val="E46C3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10091842" y="5114181"/>
              <a:ext cx="14700" cy="218400"/>
            </a:xfrm>
            <a:prstGeom prst="rect">
              <a:avLst/>
            </a:prstGeom>
            <a:solidFill>
              <a:srgbClr val="E46C3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10146121" y="5114181"/>
              <a:ext cx="14700" cy="218400"/>
            </a:xfrm>
            <a:prstGeom prst="rect">
              <a:avLst/>
            </a:prstGeom>
            <a:solidFill>
              <a:srgbClr val="E46C3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9943044" y="5114181"/>
              <a:ext cx="14400" cy="218400"/>
            </a:xfrm>
            <a:prstGeom prst="rect">
              <a:avLst/>
            </a:prstGeom>
            <a:solidFill>
              <a:srgbClr val="B43E2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9997324" y="5114181"/>
              <a:ext cx="14400" cy="218400"/>
            </a:xfrm>
            <a:prstGeom prst="rect">
              <a:avLst/>
            </a:prstGeom>
            <a:solidFill>
              <a:srgbClr val="B43E2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10052232" y="5114181"/>
              <a:ext cx="14400" cy="218400"/>
            </a:xfrm>
            <a:prstGeom prst="rect">
              <a:avLst/>
            </a:prstGeom>
            <a:solidFill>
              <a:srgbClr val="B43E2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0106512" y="5114181"/>
              <a:ext cx="14400" cy="218400"/>
            </a:xfrm>
            <a:prstGeom prst="rect">
              <a:avLst/>
            </a:prstGeom>
            <a:solidFill>
              <a:srgbClr val="B43E2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0160791" y="5114181"/>
              <a:ext cx="15000" cy="218400"/>
            </a:xfrm>
            <a:prstGeom prst="rect">
              <a:avLst/>
            </a:prstGeom>
            <a:solidFill>
              <a:srgbClr val="B43E2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170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17"/>
          <p:cNvGrpSpPr/>
          <p:nvPr/>
        </p:nvGrpSpPr>
        <p:grpSpPr>
          <a:xfrm>
            <a:off x="1294078" y="1546805"/>
            <a:ext cx="1535624" cy="930136"/>
            <a:chOff x="625678" y="2879642"/>
            <a:chExt cx="1535624" cy="930136"/>
          </a:xfrm>
        </p:grpSpPr>
        <p:grpSp>
          <p:nvGrpSpPr>
            <p:cNvPr id="255" name="Google Shape;255;p17"/>
            <p:cNvGrpSpPr/>
            <p:nvPr/>
          </p:nvGrpSpPr>
          <p:grpSpPr>
            <a:xfrm>
              <a:off x="625678" y="2879642"/>
              <a:ext cx="909780" cy="910587"/>
              <a:chOff x="619125" y="7316788"/>
              <a:chExt cx="3384600" cy="3387600"/>
            </a:xfrm>
          </p:grpSpPr>
          <p:sp>
            <p:nvSpPr>
              <p:cNvPr id="256" name="Google Shape;256;p17"/>
              <p:cNvSpPr/>
              <p:nvPr/>
            </p:nvSpPr>
            <p:spPr>
              <a:xfrm>
                <a:off x="619125" y="7316788"/>
                <a:ext cx="3384600" cy="3387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56" y="0"/>
                    </a:moveTo>
                    <a:lnTo>
                      <a:pt x="0" y="60000"/>
                    </a:lnTo>
                    <a:lnTo>
                      <a:pt x="60056" y="120000"/>
                    </a:lnTo>
                    <a:lnTo>
                      <a:pt x="120000" y="60000"/>
                    </a:lnTo>
                    <a:lnTo>
                      <a:pt x="60056" y="0"/>
                    </a:lnTo>
                    <a:close/>
                  </a:path>
                </a:pathLst>
              </a:custGeom>
              <a:solidFill>
                <a:srgbClr val="6DB3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7170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2270125" y="8624888"/>
                <a:ext cx="382500" cy="390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333" y="49565"/>
                    </a:moveTo>
                    <a:cubicBezTo>
                      <a:pt x="10666" y="53478"/>
                      <a:pt x="10666" y="53478"/>
                      <a:pt x="10666" y="53478"/>
                    </a:cubicBezTo>
                    <a:cubicBezTo>
                      <a:pt x="10666" y="58695"/>
                      <a:pt x="10666" y="62608"/>
                      <a:pt x="12000" y="67826"/>
                    </a:cubicBezTo>
                    <a:cubicBezTo>
                      <a:pt x="1333" y="71739"/>
                      <a:pt x="1333" y="71739"/>
                      <a:pt x="1333" y="71739"/>
                    </a:cubicBezTo>
                    <a:cubicBezTo>
                      <a:pt x="1333" y="73043"/>
                      <a:pt x="0" y="74347"/>
                      <a:pt x="1333" y="75652"/>
                    </a:cubicBezTo>
                    <a:cubicBezTo>
                      <a:pt x="4000" y="83478"/>
                      <a:pt x="4000" y="83478"/>
                      <a:pt x="4000" y="83478"/>
                    </a:cubicBezTo>
                    <a:cubicBezTo>
                      <a:pt x="4000" y="84782"/>
                      <a:pt x="5333" y="84782"/>
                      <a:pt x="6666" y="84782"/>
                    </a:cubicBezTo>
                    <a:cubicBezTo>
                      <a:pt x="17333" y="83478"/>
                      <a:pt x="17333" y="83478"/>
                      <a:pt x="17333" y="83478"/>
                    </a:cubicBezTo>
                    <a:cubicBezTo>
                      <a:pt x="18666" y="87391"/>
                      <a:pt x="21333" y="91304"/>
                      <a:pt x="25333" y="93913"/>
                    </a:cubicBezTo>
                    <a:cubicBezTo>
                      <a:pt x="20000" y="103043"/>
                      <a:pt x="20000" y="103043"/>
                      <a:pt x="20000" y="103043"/>
                    </a:cubicBezTo>
                    <a:cubicBezTo>
                      <a:pt x="20000" y="104347"/>
                      <a:pt x="20000" y="105652"/>
                      <a:pt x="21333" y="106956"/>
                    </a:cubicBezTo>
                    <a:cubicBezTo>
                      <a:pt x="28000" y="110869"/>
                      <a:pt x="28000" y="110869"/>
                      <a:pt x="28000" y="110869"/>
                    </a:cubicBezTo>
                    <a:cubicBezTo>
                      <a:pt x="29333" y="112173"/>
                      <a:pt x="30666" y="112173"/>
                      <a:pt x="32000" y="110869"/>
                    </a:cubicBezTo>
                    <a:cubicBezTo>
                      <a:pt x="38666" y="103043"/>
                      <a:pt x="38666" y="103043"/>
                      <a:pt x="38666" y="103043"/>
                    </a:cubicBezTo>
                    <a:cubicBezTo>
                      <a:pt x="42666" y="105652"/>
                      <a:pt x="48000" y="106956"/>
                      <a:pt x="53333" y="108260"/>
                    </a:cubicBezTo>
                    <a:cubicBezTo>
                      <a:pt x="54666" y="117391"/>
                      <a:pt x="54666" y="117391"/>
                      <a:pt x="54666" y="117391"/>
                    </a:cubicBezTo>
                    <a:cubicBezTo>
                      <a:pt x="54666" y="118695"/>
                      <a:pt x="56000" y="120000"/>
                      <a:pt x="56000" y="120000"/>
                    </a:cubicBezTo>
                    <a:cubicBezTo>
                      <a:pt x="65333" y="120000"/>
                      <a:pt x="65333" y="120000"/>
                      <a:pt x="65333" y="120000"/>
                    </a:cubicBezTo>
                    <a:cubicBezTo>
                      <a:pt x="66666" y="120000"/>
                      <a:pt x="68000" y="118695"/>
                      <a:pt x="68000" y="117391"/>
                    </a:cubicBezTo>
                    <a:cubicBezTo>
                      <a:pt x="69333" y="106956"/>
                      <a:pt x="69333" y="106956"/>
                      <a:pt x="69333" y="106956"/>
                    </a:cubicBezTo>
                    <a:cubicBezTo>
                      <a:pt x="73333" y="106956"/>
                      <a:pt x="78666" y="105652"/>
                      <a:pt x="82666" y="103043"/>
                    </a:cubicBezTo>
                    <a:cubicBezTo>
                      <a:pt x="90666" y="110869"/>
                      <a:pt x="90666" y="110869"/>
                      <a:pt x="90666" y="110869"/>
                    </a:cubicBezTo>
                    <a:cubicBezTo>
                      <a:pt x="90666" y="110869"/>
                      <a:pt x="92000" y="110869"/>
                      <a:pt x="93333" y="110869"/>
                    </a:cubicBezTo>
                    <a:cubicBezTo>
                      <a:pt x="100000" y="105652"/>
                      <a:pt x="100000" y="105652"/>
                      <a:pt x="100000" y="105652"/>
                    </a:cubicBezTo>
                    <a:cubicBezTo>
                      <a:pt x="101333" y="104347"/>
                      <a:pt x="101333" y="103043"/>
                      <a:pt x="101333" y="101739"/>
                    </a:cubicBezTo>
                    <a:cubicBezTo>
                      <a:pt x="96000" y="93913"/>
                      <a:pt x="96000" y="93913"/>
                      <a:pt x="96000" y="93913"/>
                    </a:cubicBezTo>
                    <a:cubicBezTo>
                      <a:pt x="97333" y="91304"/>
                      <a:pt x="98666" y="90000"/>
                      <a:pt x="101333" y="87391"/>
                    </a:cubicBezTo>
                    <a:cubicBezTo>
                      <a:pt x="102666" y="86086"/>
                      <a:pt x="104000" y="83478"/>
                      <a:pt x="104000" y="82173"/>
                    </a:cubicBezTo>
                    <a:cubicBezTo>
                      <a:pt x="114666" y="83478"/>
                      <a:pt x="114666" y="83478"/>
                      <a:pt x="114666" y="83478"/>
                    </a:cubicBezTo>
                    <a:cubicBezTo>
                      <a:pt x="116000" y="83478"/>
                      <a:pt x="117333" y="83478"/>
                      <a:pt x="117333" y="82173"/>
                    </a:cubicBezTo>
                    <a:cubicBezTo>
                      <a:pt x="120000" y="73043"/>
                      <a:pt x="120000" y="73043"/>
                      <a:pt x="120000" y="73043"/>
                    </a:cubicBezTo>
                    <a:cubicBezTo>
                      <a:pt x="120000" y="71739"/>
                      <a:pt x="120000" y="70434"/>
                      <a:pt x="118666" y="70434"/>
                    </a:cubicBezTo>
                    <a:cubicBezTo>
                      <a:pt x="109333" y="66521"/>
                      <a:pt x="109333" y="66521"/>
                      <a:pt x="109333" y="66521"/>
                    </a:cubicBezTo>
                    <a:cubicBezTo>
                      <a:pt x="109333" y="61304"/>
                      <a:pt x="109333" y="56086"/>
                      <a:pt x="109333" y="52173"/>
                    </a:cubicBezTo>
                    <a:cubicBezTo>
                      <a:pt x="118666" y="46956"/>
                      <a:pt x="118666" y="46956"/>
                      <a:pt x="118666" y="46956"/>
                    </a:cubicBezTo>
                    <a:cubicBezTo>
                      <a:pt x="120000" y="46956"/>
                      <a:pt x="120000" y="45652"/>
                      <a:pt x="120000" y="44347"/>
                    </a:cubicBezTo>
                    <a:cubicBezTo>
                      <a:pt x="117333" y="36521"/>
                      <a:pt x="117333" y="36521"/>
                      <a:pt x="117333" y="36521"/>
                    </a:cubicBezTo>
                    <a:cubicBezTo>
                      <a:pt x="116000" y="35217"/>
                      <a:pt x="114666" y="33913"/>
                      <a:pt x="113333" y="35217"/>
                    </a:cubicBezTo>
                    <a:cubicBezTo>
                      <a:pt x="104000" y="36521"/>
                      <a:pt x="104000" y="36521"/>
                      <a:pt x="104000" y="36521"/>
                    </a:cubicBezTo>
                    <a:cubicBezTo>
                      <a:pt x="101333" y="32608"/>
                      <a:pt x="98666" y="28695"/>
                      <a:pt x="94666" y="26086"/>
                    </a:cubicBezTo>
                    <a:cubicBezTo>
                      <a:pt x="100000" y="16956"/>
                      <a:pt x="100000" y="16956"/>
                      <a:pt x="100000" y="16956"/>
                    </a:cubicBezTo>
                    <a:cubicBezTo>
                      <a:pt x="100000" y="15652"/>
                      <a:pt x="100000" y="14347"/>
                      <a:pt x="98666" y="13043"/>
                    </a:cubicBezTo>
                    <a:cubicBezTo>
                      <a:pt x="92000" y="7826"/>
                      <a:pt x="92000" y="7826"/>
                      <a:pt x="92000" y="7826"/>
                    </a:cubicBezTo>
                    <a:cubicBezTo>
                      <a:pt x="90666" y="7826"/>
                      <a:pt x="89333" y="7826"/>
                      <a:pt x="89333" y="9130"/>
                    </a:cubicBezTo>
                    <a:cubicBezTo>
                      <a:pt x="81333" y="15652"/>
                      <a:pt x="81333" y="15652"/>
                      <a:pt x="81333" y="15652"/>
                    </a:cubicBezTo>
                    <a:cubicBezTo>
                      <a:pt x="77333" y="14347"/>
                      <a:pt x="72000" y="13043"/>
                      <a:pt x="68000" y="11739"/>
                    </a:cubicBezTo>
                    <a:cubicBezTo>
                      <a:pt x="66666" y="1304"/>
                      <a:pt x="66666" y="1304"/>
                      <a:pt x="66666" y="1304"/>
                    </a:cubicBezTo>
                    <a:cubicBezTo>
                      <a:pt x="66666" y="1304"/>
                      <a:pt x="65333" y="0"/>
                      <a:pt x="64000" y="0"/>
                    </a:cubicBezTo>
                    <a:cubicBezTo>
                      <a:pt x="54666" y="0"/>
                      <a:pt x="54666" y="0"/>
                      <a:pt x="54666" y="0"/>
                    </a:cubicBezTo>
                    <a:cubicBezTo>
                      <a:pt x="53333" y="0"/>
                      <a:pt x="52000" y="1304"/>
                      <a:pt x="52000" y="2608"/>
                    </a:cubicBezTo>
                    <a:cubicBezTo>
                      <a:pt x="52000" y="11739"/>
                      <a:pt x="52000" y="11739"/>
                      <a:pt x="52000" y="11739"/>
                    </a:cubicBezTo>
                    <a:cubicBezTo>
                      <a:pt x="46666" y="13043"/>
                      <a:pt x="41333" y="14347"/>
                      <a:pt x="37333" y="16956"/>
                    </a:cubicBezTo>
                    <a:cubicBezTo>
                      <a:pt x="30666" y="9130"/>
                      <a:pt x="30666" y="9130"/>
                      <a:pt x="30666" y="9130"/>
                    </a:cubicBezTo>
                    <a:cubicBezTo>
                      <a:pt x="29333" y="9130"/>
                      <a:pt x="28000" y="9130"/>
                      <a:pt x="26666" y="9130"/>
                    </a:cubicBezTo>
                    <a:cubicBezTo>
                      <a:pt x="20000" y="14347"/>
                      <a:pt x="20000" y="14347"/>
                      <a:pt x="20000" y="14347"/>
                    </a:cubicBezTo>
                    <a:cubicBezTo>
                      <a:pt x="18666" y="15652"/>
                      <a:pt x="18666" y="16956"/>
                      <a:pt x="18666" y="18260"/>
                    </a:cubicBezTo>
                    <a:cubicBezTo>
                      <a:pt x="24000" y="26086"/>
                      <a:pt x="24000" y="26086"/>
                      <a:pt x="24000" y="26086"/>
                    </a:cubicBezTo>
                    <a:cubicBezTo>
                      <a:pt x="22666" y="28695"/>
                      <a:pt x="21333" y="30000"/>
                      <a:pt x="20000" y="32608"/>
                    </a:cubicBezTo>
                    <a:cubicBezTo>
                      <a:pt x="18666" y="33913"/>
                      <a:pt x="17333" y="36521"/>
                      <a:pt x="16000" y="37826"/>
                    </a:cubicBezTo>
                    <a:cubicBezTo>
                      <a:pt x="5333" y="36521"/>
                      <a:pt x="5333" y="36521"/>
                      <a:pt x="5333" y="36521"/>
                    </a:cubicBezTo>
                    <a:cubicBezTo>
                      <a:pt x="4000" y="36521"/>
                      <a:pt x="2666" y="36521"/>
                      <a:pt x="2666" y="37826"/>
                    </a:cubicBezTo>
                    <a:cubicBezTo>
                      <a:pt x="0" y="46956"/>
                      <a:pt x="0" y="46956"/>
                      <a:pt x="0" y="46956"/>
                    </a:cubicBezTo>
                    <a:cubicBezTo>
                      <a:pt x="0" y="46956"/>
                      <a:pt x="0" y="48260"/>
                      <a:pt x="1333" y="49565"/>
                    </a:cubicBezTo>
                    <a:close/>
                    <a:moveTo>
                      <a:pt x="24000" y="44347"/>
                    </a:moveTo>
                    <a:cubicBezTo>
                      <a:pt x="33333" y="24782"/>
                      <a:pt x="57333" y="15652"/>
                      <a:pt x="77333" y="24782"/>
                    </a:cubicBezTo>
                    <a:cubicBezTo>
                      <a:pt x="96000" y="33913"/>
                      <a:pt x="105333" y="56086"/>
                      <a:pt x="96000" y="75652"/>
                    </a:cubicBezTo>
                    <a:cubicBezTo>
                      <a:pt x="86666" y="95217"/>
                      <a:pt x="64000" y="104347"/>
                      <a:pt x="44000" y="95217"/>
                    </a:cubicBezTo>
                    <a:cubicBezTo>
                      <a:pt x="24000" y="86086"/>
                      <a:pt x="16000" y="62608"/>
                      <a:pt x="24000" y="443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7170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>
                <a:off x="2028825" y="8853488"/>
                <a:ext cx="254100" cy="2634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2000" y="50322"/>
                    </a:moveTo>
                    <a:cubicBezTo>
                      <a:pt x="10000" y="54193"/>
                      <a:pt x="10000" y="54193"/>
                      <a:pt x="10000" y="54193"/>
                    </a:cubicBezTo>
                    <a:cubicBezTo>
                      <a:pt x="10000" y="58064"/>
                      <a:pt x="10000" y="63870"/>
                      <a:pt x="12000" y="67741"/>
                    </a:cubicBezTo>
                    <a:cubicBezTo>
                      <a:pt x="2000" y="71612"/>
                      <a:pt x="2000" y="71612"/>
                      <a:pt x="2000" y="71612"/>
                    </a:cubicBezTo>
                    <a:cubicBezTo>
                      <a:pt x="0" y="71612"/>
                      <a:pt x="0" y="73548"/>
                      <a:pt x="0" y="75483"/>
                    </a:cubicBezTo>
                    <a:cubicBezTo>
                      <a:pt x="4000" y="83225"/>
                      <a:pt x="4000" y="83225"/>
                      <a:pt x="4000" y="83225"/>
                    </a:cubicBezTo>
                    <a:cubicBezTo>
                      <a:pt x="4000" y="83225"/>
                      <a:pt x="4000" y="85161"/>
                      <a:pt x="6000" y="85161"/>
                    </a:cubicBezTo>
                    <a:cubicBezTo>
                      <a:pt x="16000" y="83225"/>
                      <a:pt x="16000" y="83225"/>
                      <a:pt x="16000" y="83225"/>
                    </a:cubicBezTo>
                    <a:cubicBezTo>
                      <a:pt x="18000" y="87096"/>
                      <a:pt x="22000" y="90967"/>
                      <a:pt x="26000" y="92903"/>
                    </a:cubicBezTo>
                    <a:cubicBezTo>
                      <a:pt x="20000" y="102580"/>
                      <a:pt x="20000" y="102580"/>
                      <a:pt x="20000" y="102580"/>
                    </a:cubicBezTo>
                    <a:cubicBezTo>
                      <a:pt x="20000" y="104516"/>
                      <a:pt x="20000" y="104516"/>
                      <a:pt x="20000" y="106451"/>
                    </a:cubicBezTo>
                    <a:cubicBezTo>
                      <a:pt x="28000" y="110322"/>
                      <a:pt x="28000" y="110322"/>
                      <a:pt x="28000" y="110322"/>
                    </a:cubicBezTo>
                    <a:cubicBezTo>
                      <a:pt x="30000" y="112258"/>
                      <a:pt x="30000" y="110322"/>
                      <a:pt x="32000" y="110322"/>
                    </a:cubicBezTo>
                    <a:cubicBezTo>
                      <a:pt x="38000" y="102580"/>
                      <a:pt x="38000" y="102580"/>
                      <a:pt x="38000" y="102580"/>
                    </a:cubicBezTo>
                    <a:cubicBezTo>
                      <a:pt x="42000" y="104516"/>
                      <a:pt x="48000" y="106451"/>
                      <a:pt x="52000" y="106451"/>
                    </a:cubicBezTo>
                    <a:cubicBezTo>
                      <a:pt x="54000" y="116129"/>
                      <a:pt x="54000" y="116129"/>
                      <a:pt x="54000" y="116129"/>
                    </a:cubicBezTo>
                    <a:cubicBezTo>
                      <a:pt x="54000" y="118064"/>
                      <a:pt x="54000" y="120000"/>
                      <a:pt x="56000" y="120000"/>
                    </a:cubicBezTo>
                    <a:cubicBezTo>
                      <a:pt x="66000" y="118064"/>
                      <a:pt x="66000" y="118064"/>
                      <a:pt x="66000" y="118064"/>
                    </a:cubicBezTo>
                    <a:cubicBezTo>
                      <a:pt x="66000" y="118064"/>
                      <a:pt x="68000" y="118064"/>
                      <a:pt x="68000" y="116129"/>
                    </a:cubicBezTo>
                    <a:cubicBezTo>
                      <a:pt x="68000" y="106451"/>
                      <a:pt x="68000" y="106451"/>
                      <a:pt x="68000" y="106451"/>
                    </a:cubicBezTo>
                    <a:cubicBezTo>
                      <a:pt x="74000" y="106451"/>
                      <a:pt x="78000" y="104516"/>
                      <a:pt x="82000" y="102580"/>
                    </a:cubicBezTo>
                    <a:cubicBezTo>
                      <a:pt x="90000" y="110322"/>
                      <a:pt x="90000" y="110322"/>
                      <a:pt x="90000" y="110322"/>
                    </a:cubicBezTo>
                    <a:cubicBezTo>
                      <a:pt x="90000" y="110322"/>
                      <a:pt x="92000" y="110322"/>
                      <a:pt x="92000" y="110322"/>
                    </a:cubicBezTo>
                    <a:cubicBezTo>
                      <a:pt x="100000" y="104516"/>
                      <a:pt x="100000" y="104516"/>
                      <a:pt x="100000" y="104516"/>
                    </a:cubicBezTo>
                    <a:cubicBezTo>
                      <a:pt x="100000" y="104516"/>
                      <a:pt x="102000" y="102580"/>
                      <a:pt x="100000" y="100645"/>
                    </a:cubicBezTo>
                    <a:cubicBezTo>
                      <a:pt x="96000" y="92903"/>
                      <a:pt x="96000" y="92903"/>
                      <a:pt x="96000" y="92903"/>
                    </a:cubicBezTo>
                    <a:cubicBezTo>
                      <a:pt x="98000" y="90967"/>
                      <a:pt x="98000" y="89032"/>
                      <a:pt x="100000" y="87096"/>
                    </a:cubicBezTo>
                    <a:cubicBezTo>
                      <a:pt x="102000" y="85161"/>
                      <a:pt x="102000" y="83225"/>
                      <a:pt x="104000" y="81290"/>
                    </a:cubicBezTo>
                    <a:cubicBezTo>
                      <a:pt x="114000" y="83225"/>
                      <a:pt x="114000" y="83225"/>
                      <a:pt x="114000" y="83225"/>
                    </a:cubicBezTo>
                    <a:cubicBezTo>
                      <a:pt x="116000" y="83225"/>
                      <a:pt x="116000" y="83225"/>
                      <a:pt x="116000" y="81290"/>
                    </a:cubicBezTo>
                    <a:cubicBezTo>
                      <a:pt x="120000" y="73548"/>
                      <a:pt x="120000" y="73548"/>
                      <a:pt x="120000" y="73548"/>
                    </a:cubicBezTo>
                    <a:cubicBezTo>
                      <a:pt x="120000" y="71612"/>
                      <a:pt x="120000" y="71612"/>
                      <a:pt x="118000" y="69677"/>
                    </a:cubicBezTo>
                    <a:cubicBezTo>
                      <a:pt x="108000" y="65806"/>
                      <a:pt x="108000" y="65806"/>
                      <a:pt x="108000" y="65806"/>
                    </a:cubicBezTo>
                    <a:cubicBezTo>
                      <a:pt x="110000" y="61935"/>
                      <a:pt x="110000" y="56129"/>
                      <a:pt x="108000" y="52258"/>
                    </a:cubicBezTo>
                    <a:cubicBezTo>
                      <a:pt x="118000" y="48387"/>
                      <a:pt x="118000" y="48387"/>
                      <a:pt x="118000" y="48387"/>
                    </a:cubicBezTo>
                    <a:cubicBezTo>
                      <a:pt x="118000" y="46451"/>
                      <a:pt x="120000" y="46451"/>
                      <a:pt x="120000" y="44516"/>
                    </a:cubicBezTo>
                    <a:cubicBezTo>
                      <a:pt x="116000" y="36774"/>
                      <a:pt x="116000" y="36774"/>
                      <a:pt x="116000" y="36774"/>
                    </a:cubicBezTo>
                    <a:cubicBezTo>
                      <a:pt x="116000" y="34838"/>
                      <a:pt x="114000" y="34838"/>
                      <a:pt x="114000" y="34838"/>
                    </a:cubicBezTo>
                    <a:cubicBezTo>
                      <a:pt x="104000" y="36774"/>
                      <a:pt x="104000" y="36774"/>
                      <a:pt x="104000" y="36774"/>
                    </a:cubicBezTo>
                    <a:cubicBezTo>
                      <a:pt x="100000" y="32903"/>
                      <a:pt x="98000" y="29032"/>
                      <a:pt x="94000" y="25161"/>
                    </a:cubicBezTo>
                    <a:cubicBezTo>
                      <a:pt x="100000" y="17419"/>
                      <a:pt x="100000" y="17419"/>
                      <a:pt x="100000" y="17419"/>
                    </a:cubicBezTo>
                    <a:cubicBezTo>
                      <a:pt x="100000" y="15483"/>
                      <a:pt x="100000" y="15483"/>
                      <a:pt x="98000" y="13548"/>
                    </a:cubicBezTo>
                    <a:cubicBezTo>
                      <a:pt x="92000" y="9677"/>
                      <a:pt x="92000" y="9677"/>
                      <a:pt x="92000" y="9677"/>
                    </a:cubicBezTo>
                    <a:cubicBezTo>
                      <a:pt x="90000" y="7741"/>
                      <a:pt x="88000" y="7741"/>
                      <a:pt x="88000" y="9677"/>
                    </a:cubicBezTo>
                    <a:cubicBezTo>
                      <a:pt x="82000" y="17419"/>
                      <a:pt x="82000" y="17419"/>
                      <a:pt x="82000" y="17419"/>
                    </a:cubicBezTo>
                    <a:cubicBezTo>
                      <a:pt x="76000" y="15483"/>
                      <a:pt x="72000" y="13548"/>
                      <a:pt x="68000" y="13548"/>
                    </a:cubicBezTo>
                    <a:cubicBezTo>
                      <a:pt x="66000" y="1935"/>
                      <a:pt x="66000" y="1935"/>
                      <a:pt x="66000" y="1935"/>
                    </a:cubicBezTo>
                    <a:cubicBezTo>
                      <a:pt x="66000" y="1935"/>
                      <a:pt x="64000" y="0"/>
                      <a:pt x="64000" y="0"/>
                    </a:cubicBezTo>
                    <a:cubicBezTo>
                      <a:pt x="54000" y="0"/>
                      <a:pt x="54000" y="0"/>
                      <a:pt x="54000" y="0"/>
                    </a:cubicBezTo>
                    <a:cubicBezTo>
                      <a:pt x="54000" y="0"/>
                      <a:pt x="52000" y="1935"/>
                      <a:pt x="52000" y="1935"/>
                    </a:cubicBezTo>
                    <a:cubicBezTo>
                      <a:pt x="50000" y="13548"/>
                      <a:pt x="50000" y="13548"/>
                      <a:pt x="50000" y="13548"/>
                    </a:cubicBezTo>
                    <a:cubicBezTo>
                      <a:pt x="46000" y="13548"/>
                      <a:pt x="42000" y="15483"/>
                      <a:pt x="38000" y="17419"/>
                    </a:cubicBezTo>
                    <a:cubicBezTo>
                      <a:pt x="30000" y="9677"/>
                      <a:pt x="30000" y="9677"/>
                      <a:pt x="30000" y="9677"/>
                    </a:cubicBezTo>
                    <a:cubicBezTo>
                      <a:pt x="30000" y="9677"/>
                      <a:pt x="28000" y="9677"/>
                      <a:pt x="26000" y="9677"/>
                    </a:cubicBezTo>
                    <a:cubicBezTo>
                      <a:pt x="20000" y="15483"/>
                      <a:pt x="20000" y="15483"/>
                      <a:pt x="20000" y="15483"/>
                    </a:cubicBezTo>
                    <a:cubicBezTo>
                      <a:pt x="18000" y="15483"/>
                      <a:pt x="18000" y="17419"/>
                      <a:pt x="18000" y="17419"/>
                    </a:cubicBezTo>
                    <a:cubicBezTo>
                      <a:pt x="24000" y="27096"/>
                      <a:pt x="24000" y="27096"/>
                      <a:pt x="24000" y="27096"/>
                    </a:cubicBezTo>
                    <a:cubicBezTo>
                      <a:pt x="22000" y="29032"/>
                      <a:pt x="20000" y="30967"/>
                      <a:pt x="20000" y="32903"/>
                    </a:cubicBezTo>
                    <a:cubicBezTo>
                      <a:pt x="18000" y="34838"/>
                      <a:pt x="16000" y="36774"/>
                      <a:pt x="16000" y="38709"/>
                    </a:cubicBezTo>
                    <a:cubicBezTo>
                      <a:pt x="6000" y="36774"/>
                      <a:pt x="6000" y="36774"/>
                      <a:pt x="6000" y="36774"/>
                    </a:cubicBezTo>
                    <a:cubicBezTo>
                      <a:pt x="4000" y="36774"/>
                      <a:pt x="2000" y="36774"/>
                      <a:pt x="2000" y="38709"/>
                    </a:cubicBezTo>
                    <a:cubicBezTo>
                      <a:pt x="0" y="46451"/>
                      <a:pt x="0" y="46451"/>
                      <a:pt x="0" y="46451"/>
                    </a:cubicBezTo>
                    <a:cubicBezTo>
                      <a:pt x="0" y="48387"/>
                      <a:pt x="0" y="48387"/>
                      <a:pt x="2000" y="50322"/>
                    </a:cubicBezTo>
                    <a:close/>
                    <a:moveTo>
                      <a:pt x="44000" y="52258"/>
                    </a:moveTo>
                    <a:cubicBezTo>
                      <a:pt x="48000" y="44516"/>
                      <a:pt x="58000" y="40645"/>
                      <a:pt x="68000" y="44516"/>
                    </a:cubicBezTo>
                    <a:cubicBezTo>
                      <a:pt x="76000" y="48387"/>
                      <a:pt x="80000" y="58064"/>
                      <a:pt x="76000" y="67741"/>
                    </a:cubicBezTo>
                    <a:cubicBezTo>
                      <a:pt x="72000" y="75483"/>
                      <a:pt x="62000" y="79354"/>
                      <a:pt x="52000" y="75483"/>
                    </a:cubicBezTo>
                    <a:cubicBezTo>
                      <a:pt x="44000" y="71612"/>
                      <a:pt x="40000" y="61935"/>
                      <a:pt x="44000" y="522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7170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>
                <a:off x="2414588" y="8774113"/>
                <a:ext cx="93600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8181" y="109090"/>
                    </a:moveTo>
                    <a:cubicBezTo>
                      <a:pt x="65454" y="120000"/>
                      <a:pt x="98181" y="109090"/>
                      <a:pt x="109090" y="81818"/>
                    </a:cubicBezTo>
                    <a:cubicBezTo>
                      <a:pt x="120000" y="54545"/>
                      <a:pt x="109090" y="21818"/>
                      <a:pt x="81818" y="10909"/>
                    </a:cubicBezTo>
                    <a:cubicBezTo>
                      <a:pt x="54545" y="0"/>
                      <a:pt x="27272" y="10909"/>
                      <a:pt x="10909" y="38181"/>
                    </a:cubicBezTo>
                    <a:cubicBezTo>
                      <a:pt x="0" y="65454"/>
                      <a:pt x="10909" y="92727"/>
                      <a:pt x="38181" y="10909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7170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>
                <a:off x="1765300" y="8531225"/>
                <a:ext cx="1092300" cy="958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867" y="0"/>
                    </a:moveTo>
                    <a:cubicBezTo>
                      <a:pt x="0" y="1592"/>
                      <a:pt x="0" y="1592"/>
                      <a:pt x="0" y="1592"/>
                    </a:cubicBezTo>
                    <a:cubicBezTo>
                      <a:pt x="0" y="1592"/>
                      <a:pt x="0" y="1592"/>
                      <a:pt x="0" y="1592"/>
                    </a:cubicBezTo>
                    <a:cubicBezTo>
                      <a:pt x="0" y="1592"/>
                      <a:pt x="0" y="1592"/>
                      <a:pt x="0" y="1592"/>
                    </a:cubicBezTo>
                    <a:cubicBezTo>
                      <a:pt x="0" y="53097"/>
                      <a:pt x="0" y="53097"/>
                      <a:pt x="0" y="53097"/>
                    </a:cubicBezTo>
                    <a:cubicBezTo>
                      <a:pt x="0" y="86548"/>
                      <a:pt x="0" y="86548"/>
                      <a:pt x="0" y="86548"/>
                    </a:cubicBezTo>
                    <a:cubicBezTo>
                      <a:pt x="52762" y="86548"/>
                      <a:pt x="52762" y="86548"/>
                      <a:pt x="52762" y="86548"/>
                    </a:cubicBezTo>
                    <a:cubicBezTo>
                      <a:pt x="52762" y="90796"/>
                      <a:pt x="52762" y="90796"/>
                      <a:pt x="52762" y="90796"/>
                    </a:cubicBezTo>
                    <a:cubicBezTo>
                      <a:pt x="52762" y="106194"/>
                      <a:pt x="52762" y="106194"/>
                      <a:pt x="52762" y="106194"/>
                    </a:cubicBezTo>
                    <a:cubicBezTo>
                      <a:pt x="44357" y="106194"/>
                      <a:pt x="33151" y="106194"/>
                      <a:pt x="33151" y="106194"/>
                    </a:cubicBezTo>
                    <a:cubicBezTo>
                      <a:pt x="24747" y="115752"/>
                      <a:pt x="24747" y="115752"/>
                      <a:pt x="24747" y="115752"/>
                    </a:cubicBezTo>
                    <a:cubicBezTo>
                      <a:pt x="24747" y="120000"/>
                      <a:pt x="24747" y="120000"/>
                      <a:pt x="24747" y="120000"/>
                    </a:cubicBezTo>
                    <a:cubicBezTo>
                      <a:pt x="61167" y="120000"/>
                      <a:pt x="61167" y="120000"/>
                      <a:pt x="61167" y="120000"/>
                    </a:cubicBezTo>
                    <a:cubicBezTo>
                      <a:pt x="88715" y="120000"/>
                      <a:pt x="88715" y="120000"/>
                      <a:pt x="88715" y="120000"/>
                    </a:cubicBezTo>
                    <a:cubicBezTo>
                      <a:pt x="97120" y="110442"/>
                      <a:pt x="97120" y="110442"/>
                      <a:pt x="97120" y="110442"/>
                    </a:cubicBezTo>
                    <a:cubicBezTo>
                      <a:pt x="97120" y="106194"/>
                      <a:pt x="97120" y="106194"/>
                      <a:pt x="97120" y="106194"/>
                    </a:cubicBezTo>
                    <a:cubicBezTo>
                      <a:pt x="97120" y="106194"/>
                      <a:pt x="82645" y="106194"/>
                      <a:pt x="68638" y="106194"/>
                    </a:cubicBezTo>
                    <a:cubicBezTo>
                      <a:pt x="68638" y="86548"/>
                      <a:pt x="68638" y="86548"/>
                      <a:pt x="68638" y="86548"/>
                    </a:cubicBezTo>
                    <a:cubicBezTo>
                      <a:pt x="118132" y="86548"/>
                      <a:pt x="118132" y="86548"/>
                      <a:pt x="118132" y="86548"/>
                    </a:cubicBezTo>
                    <a:cubicBezTo>
                      <a:pt x="118132" y="86548"/>
                      <a:pt x="118132" y="86548"/>
                      <a:pt x="118132" y="86548"/>
                    </a:cubicBezTo>
                    <a:cubicBezTo>
                      <a:pt x="120000" y="84424"/>
                      <a:pt x="120000" y="84424"/>
                      <a:pt x="120000" y="84424"/>
                    </a:cubicBezTo>
                    <a:cubicBezTo>
                      <a:pt x="120000" y="53097"/>
                      <a:pt x="120000" y="53097"/>
                      <a:pt x="120000" y="53097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61167" y="0"/>
                      <a:pt x="61167" y="0"/>
                      <a:pt x="61167" y="0"/>
                    </a:cubicBezTo>
                    <a:lnTo>
                      <a:pt x="1867" y="0"/>
                    </a:lnTo>
                    <a:close/>
                    <a:moveTo>
                      <a:pt x="111595" y="80176"/>
                    </a:moveTo>
                    <a:cubicBezTo>
                      <a:pt x="5136" y="80176"/>
                      <a:pt x="5136" y="80176"/>
                      <a:pt x="5136" y="80176"/>
                    </a:cubicBezTo>
                    <a:cubicBezTo>
                      <a:pt x="5136" y="7964"/>
                      <a:pt x="5136" y="7964"/>
                      <a:pt x="5136" y="7964"/>
                    </a:cubicBezTo>
                    <a:cubicBezTo>
                      <a:pt x="111595" y="7964"/>
                      <a:pt x="111595" y="7964"/>
                      <a:pt x="111595" y="7964"/>
                    </a:cubicBezTo>
                    <a:lnTo>
                      <a:pt x="111595" y="801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7170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1" name="Google Shape;261;p17"/>
            <p:cNvSpPr txBox="1"/>
            <p:nvPr/>
          </p:nvSpPr>
          <p:spPr>
            <a:xfrm>
              <a:off x="1339302" y="3596478"/>
              <a:ext cx="8220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6DB33F"/>
                  </a:solidFill>
                </a:rPr>
                <a:t>VIC Appliance</a:t>
              </a:r>
              <a:endParaRPr sz="1600" b="1"/>
            </a:p>
          </p:txBody>
        </p:sp>
      </p:grpSp>
      <p:sp>
        <p:nvSpPr>
          <p:cNvPr id="262" name="Google Shape;262;p17"/>
          <p:cNvSpPr txBox="1"/>
          <p:nvPr/>
        </p:nvSpPr>
        <p:spPr>
          <a:xfrm>
            <a:off x="1135800" y="3144600"/>
            <a:ext cx="8358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481B2"/>
                </a:solidFill>
              </a:rPr>
              <a:t>vCenter</a:t>
            </a:r>
            <a:endParaRPr sz="1800" b="1">
              <a:solidFill>
                <a:srgbClr val="2481B2"/>
              </a:solidFill>
            </a:endParaRPr>
          </a:p>
        </p:txBody>
      </p:sp>
      <p:grpSp>
        <p:nvGrpSpPr>
          <p:cNvPr id="263" name="Google Shape;263;p17"/>
          <p:cNvGrpSpPr/>
          <p:nvPr/>
        </p:nvGrpSpPr>
        <p:grpSpPr>
          <a:xfrm>
            <a:off x="2348549" y="2518873"/>
            <a:ext cx="1300201" cy="930314"/>
            <a:chOff x="2660524" y="2879636"/>
            <a:chExt cx="1300201" cy="930314"/>
          </a:xfrm>
        </p:grpSpPr>
        <p:grpSp>
          <p:nvGrpSpPr>
            <p:cNvPr id="264" name="Google Shape;264;p17"/>
            <p:cNvGrpSpPr/>
            <p:nvPr/>
          </p:nvGrpSpPr>
          <p:grpSpPr>
            <a:xfrm>
              <a:off x="2660524" y="2879636"/>
              <a:ext cx="909780" cy="910587"/>
              <a:chOff x="2360613" y="7458076"/>
              <a:chExt cx="3384600" cy="3387600"/>
            </a:xfrm>
          </p:grpSpPr>
          <p:sp>
            <p:nvSpPr>
              <p:cNvPr id="265" name="Google Shape;265;p17"/>
              <p:cNvSpPr/>
              <p:nvPr/>
            </p:nvSpPr>
            <p:spPr>
              <a:xfrm>
                <a:off x="2360613" y="7458076"/>
                <a:ext cx="3384600" cy="3387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9887" y="0"/>
                    </a:moveTo>
                    <a:lnTo>
                      <a:pt x="0" y="60000"/>
                    </a:lnTo>
                    <a:lnTo>
                      <a:pt x="59887" y="120000"/>
                    </a:lnTo>
                    <a:lnTo>
                      <a:pt x="120000" y="60000"/>
                    </a:lnTo>
                    <a:lnTo>
                      <a:pt x="59887" y="0"/>
                    </a:lnTo>
                    <a:close/>
                  </a:path>
                </a:pathLst>
              </a:custGeom>
              <a:solidFill>
                <a:srgbClr val="6DB3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7170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>
                <a:off x="3851275" y="9055101"/>
                <a:ext cx="223800" cy="3684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702" y="12413"/>
                    </a:moveTo>
                    <a:lnTo>
                      <a:pt x="79148" y="60517"/>
                    </a:lnTo>
                    <a:lnTo>
                      <a:pt x="0" y="107586"/>
                    </a:lnTo>
                    <a:lnTo>
                      <a:pt x="20425" y="120000"/>
                    </a:lnTo>
                    <a:lnTo>
                      <a:pt x="120000" y="60517"/>
                    </a:lnTo>
                    <a:lnTo>
                      <a:pt x="22127" y="0"/>
                    </a:lnTo>
                    <a:lnTo>
                      <a:pt x="1702" y="124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7170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4110038" y="9334501"/>
                <a:ext cx="314400" cy="50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7170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3332163" y="8680451"/>
                <a:ext cx="1452600" cy="9351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4736" y="34363"/>
                    </a:moveTo>
                    <a:cubicBezTo>
                      <a:pt x="93684" y="34363"/>
                      <a:pt x="92631" y="34363"/>
                      <a:pt x="91578" y="34363"/>
                    </a:cubicBezTo>
                    <a:cubicBezTo>
                      <a:pt x="91228" y="24545"/>
                      <a:pt x="88070" y="15272"/>
                      <a:pt x="83157" y="8727"/>
                    </a:cubicBezTo>
                    <a:cubicBezTo>
                      <a:pt x="82105" y="7636"/>
                      <a:pt x="81052" y="6545"/>
                      <a:pt x="80000" y="6000"/>
                    </a:cubicBezTo>
                    <a:cubicBezTo>
                      <a:pt x="74736" y="1090"/>
                      <a:pt x="68421" y="0"/>
                      <a:pt x="62807" y="2181"/>
                    </a:cubicBezTo>
                    <a:cubicBezTo>
                      <a:pt x="58245" y="4363"/>
                      <a:pt x="54035" y="8727"/>
                      <a:pt x="50877" y="14727"/>
                    </a:cubicBezTo>
                    <a:cubicBezTo>
                      <a:pt x="48771" y="17454"/>
                      <a:pt x="46666" y="20727"/>
                      <a:pt x="45263" y="24000"/>
                    </a:cubicBezTo>
                    <a:cubicBezTo>
                      <a:pt x="36491" y="18545"/>
                      <a:pt x="27017" y="22363"/>
                      <a:pt x="22456" y="32727"/>
                    </a:cubicBezTo>
                    <a:cubicBezTo>
                      <a:pt x="20350" y="34909"/>
                      <a:pt x="18947" y="37090"/>
                      <a:pt x="17543" y="40363"/>
                    </a:cubicBezTo>
                    <a:cubicBezTo>
                      <a:pt x="15789" y="45818"/>
                      <a:pt x="15087" y="51818"/>
                      <a:pt x="16140" y="57818"/>
                    </a:cubicBezTo>
                    <a:cubicBezTo>
                      <a:pt x="11929" y="60545"/>
                      <a:pt x="8421" y="64363"/>
                      <a:pt x="6315" y="68727"/>
                    </a:cubicBezTo>
                    <a:cubicBezTo>
                      <a:pt x="5263" y="70363"/>
                      <a:pt x="4210" y="72000"/>
                      <a:pt x="3157" y="73636"/>
                    </a:cubicBezTo>
                    <a:cubicBezTo>
                      <a:pt x="1052" y="77454"/>
                      <a:pt x="0" y="81818"/>
                      <a:pt x="0" y="86727"/>
                    </a:cubicBezTo>
                    <a:cubicBezTo>
                      <a:pt x="0" y="98727"/>
                      <a:pt x="7719" y="108545"/>
                      <a:pt x="17894" y="110727"/>
                    </a:cubicBezTo>
                    <a:cubicBezTo>
                      <a:pt x="18596" y="110727"/>
                      <a:pt x="19649" y="110727"/>
                      <a:pt x="20701" y="110727"/>
                    </a:cubicBezTo>
                    <a:cubicBezTo>
                      <a:pt x="24912" y="110727"/>
                      <a:pt x="28421" y="109636"/>
                      <a:pt x="31578" y="107454"/>
                    </a:cubicBezTo>
                    <a:cubicBezTo>
                      <a:pt x="36842" y="114000"/>
                      <a:pt x="43508" y="118909"/>
                      <a:pt x="50877" y="119454"/>
                    </a:cubicBezTo>
                    <a:cubicBezTo>
                      <a:pt x="55087" y="120000"/>
                      <a:pt x="59298" y="119454"/>
                      <a:pt x="62807" y="117818"/>
                    </a:cubicBezTo>
                    <a:cubicBezTo>
                      <a:pt x="67017" y="115636"/>
                      <a:pt x="70877" y="112909"/>
                      <a:pt x="74035" y="108545"/>
                    </a:cubicBezTo>
                    <a:cubicBezTo>
                      <a:pt x="77543" y="112363"/>
                      <a:pt x="82105" y="114545"/>
                      <a:pt x="86666" y="115090"/>
                    </a:cubicBezTo>
                    <a:cubicBezTo>
                      <a:pt x="96140" y="116181"/>
                      <a:pt x="104561" y="110181"/>
                      <a:pt x="109824" y="100363"/>
                    </a:cubicBezTo>
                    <a:cubicBezTo>
                      <a:pt x="115087" y="93818"/>
                      <a:pt x="118245" y="85090"/>
                      <a:pt x="118947" y="74727"/>
                    </a:cubicBezTo>
                    <a:cubicBezTo>
                      <a:pt x="120000" y="54000"/>
                      <a:pt x="109122" y="36000"/>
                      <a:pt x="94736" y="34363"/>
                    </a:cubicBezTo>
                    <a:close/>
                    <a:moveTo>
                      <a:pt x="109824" y="80727"/>
                    </a:moveTo>
                    <a:cubicBezTo>
                      <a:pt x="109473" y="86181"/>
                      <a:pt x="108421" y="91090"/>
                      <a:pt x="105964" y="95454"/>
                    </a:cubicBezTo>
                    <a:cubicBezTo>
                      <a:pt x="102105" y="103090"/>
                      <a:pt x="95789" y="108000"/>
                      <a:pt x="89122" y="108000"/>
                    </a:cubicBezTo>
                    <a:cubicBezTo>
                      <a:pt x="89122" y="108000"/>
                      <a:pt x="89122" y="108000"/>
                      <a:pt x="89122" y="108000"/>
                    </a:cubicBezTo>
                    <a:cubicBezTo>
                      <a:pt x="88421" y="108000"/>
                      <a:pt x="87719" y="108000"/>
                      <a:pt x="87368" y="107454"/>
                    </a:cubicBezTo>
                    <a:cubicBezTo>
                      <a:pt x="83508" y="107454"/>
                      <a:pt x="79649" y="105272"/>
                      <a:pt x="76491" y="102000"/>
                    </a:cubicBezTo>
                    <a:cubicBezTo>
                      <a:pt x="73684" y="99272"/>
                      <a:pt x="73684" y="99272"/>
                      <a:pt x="73684" y="99272"/>
                    </a:cubicBezTo>
                    <a:cubicBezTo>
                      <a:pt x="70877" y="102545"/>
                      <a:pt x="70877" y="102545"/>
                      <a:pt x="70877" y="102545"/>
                    </a:cubicBezTo>
                    <a:cubicBezTo>
                      <a:pt x="66315" y="109090"/>
                      <a:pt x="60000" y="112363"/>
                      <a:pt x="53684" y="112363"/>
                    </a:cubicBezTo>
                    <a:cubicBezTo>
                      <a:pt x="52631" y="112363"/>
                      <a:pt x="51929" y="112363"/>
                      <a:pt x="51228" y="111818"/>
                    </a:cubicBezTo>
                    <a:cubicBezTo>
                      <a:pt x="44912" y="111272"/>
                      <a:pt x="39298" y="107454"/>
                      <a:pt x="35087" y="101454"/>
                    </a:cubicBezTo>
                    <a:cubicBezTo>
                      <a:pt x="32631" y="98181"/>
                      <a:pt x="32631" y="98181"/>
                      <a:pt x="32631" y="98181"/>
                    </a:cubicBezTo>
                    <a:cubicBezTo>
                      <a:pt x="29824" y="100363"/>
                      <a:pt x="29824" y="100363"/>
                      <a:pt x="29824" y="100363"/>
                    </a:cubicBezTo>
                    <a:cubicBezTo>
                      <a:pt x="27017" y="102000"/>
                      <a:pt x="23859" y="103090"/>
                      <a:pt x="20701" y="103090"/>
                    </a:cubicBezTo>
                    <a:cubicBezTo>
                      <a:pt x="20000" y="103090"/>
                      <a:pt x="19298" y="103090"/>
                      <a:pt x="18245" y="103090"/>
                    </a:cubicBezTo>
                    <a:cubicBezTo>
                      <a:pt x="10526" y="101454"/>
                      <a:pt x="4912" y="94363"/>
                      <a:pt x="4912" y="86727"/>
                    </a:cubicBezTo>
                    <a:cubicBezTo>
                      <a:pt x="4912" y="80727"/>
                      <a:pt x="7719" y="76909"/>
                      <a:pt x="9122" y="75272"/>
                    </a:cubicBezTo>
                    <a:cubicBezTo>
                      <a:pt x="11578" y="72545"/>
                      <a:pt x="14385" y="70909"/>
                      <a:pt x="17543" y="69818"/>
                    </a:cubicBezTo>
                    <a:cubicBezTo>
                      <a:pt x="23859" y="68727"/>
                      <a:pt x="23859" y="68727"/>
                      <a:pt x="23859" y="68727"/>
                    </a:cubicBezTo>
                    <a:cubicBezTo>
                      <a:pt x="21403" y="59454"/>
                      <a:pt x="21403" y="59454"/>
                      <a:pt x="21403" y="59454"/>
                    </a:cubicBezTo>
                    <a:cubicBezTo>
                      <a:pt x="21403" y="58909"/>
                      <a:pt x="21052" y="57818"/>
                      <a:pt x="21052" y="56181"/>
                    </a:cubicBezTo>
                    <a:cubicBezTo>
                      <a:pt x="20350" y="53454"/>
                      <a:pt x="20350" y="48545"/>
                      <a:pt x="21754" y="44181"/>
                    </a:cubicBezTo>
                    <a:cubicBezTo>
                      <a:pt x="22807" y="42000"/>
                      <a:pt x="23859" y="40363"/>
                      <a:pt x="24912" y="38727"/>
                    </a:cubicBezTo>
                    <a:cubicBezTo>
                      <a:pt x="27017" y="36545"/>
                      <a:pt x="29824" y="35454"/>
                      <a:pt x="32631" y="35454"/>
                    </a:cubicBezTo>
                    <a:cubicBezTo>
                      <a:pt x="35438" y="35454"/>
                      <a:pt x="38245" y="36545"/>
                      <a:pt x="40701" y="38727"/>
                    </a:cubicBezTo>
                    <a:cubicBezTo>
                      <a:pt x="45614" y="42545"/>
                      <a:pt x="45614" y="42545"/>
                      <a:pt x="45614" y="42545"/>
                    </a:cubicBezTo>
                    <a:cubicBezTo>
                      <a:pt x="47719" y="34363"/>
                      <a:pt x="47719" y="34363"/>
                      <a:pt x="47719" y="34363"/>
                    </a:cubicBezTo>
                    <a:cubicBezTo>
                      <a:pt x="48070" y="32727"/>
                      <a:pt x="48421" y="31090"/>
                      <a:pt x="49122" y="29454"/>
                    </a:cubicBezTo>
                    <a:cubicBezTo>
                      <a:pt x="49122" y="29454"/>
                      <a:pt x="49122" y="28909"/>
                      <a:pt x="49122" y="28909"/>
                    </a:cubicBezTo>
                    <a:cubicBezTo>
                      <a:pt x="49473" y="28363"/>
                      <a:pt x="49473" y="28363"/>
                      <a:pt x="49473" y="28363"/>
                    </a:cubicBezTo>
                    <a:cubicBezTo>
                      <a:pt x="50526" y="25636"/>
                      <a:pt x="51929" y="22909"/>
                      <a:pt x="53684" y="20727"/>
                    </a:cubicBezTo>
                    <a:cubicBezTo>
                      <a:pt x="56842" y="16909"/>
                      <a:pt x="60701" y="15272"/>
                      <a:pt x="64912" y="15272"/>
                    </a:cubicBezTo>
                    <a:cubicBezTo>
                      <a:pt x="67719" y="15272"/>
                      <a:pt x="70877" y="16363"/>
                      <a:pt x="73684" y="18545"/>
                    </a:cubicBezTo>
                    <a:cubicBezTo>
                      <a:pt x="74385" y="19636"/>
                      <a:pt x="75087" y="20181"/>
                      <a:pt x="75789" y="21272"/>
                    </a:cubicBezTo>
                    <a:cubicBezTo>
                      <a:pt x="80000" y="26181"/>
                      <a:pt x="82105" y="33272"/>
                      <a:pt x="82456" y="40909"/>
                    </a:cubicBezTo>
                    <a:cubicBezTo>
                      <a:pt x="82807" y="48545"/>
                      <a:pt x="82807" y="48545"/>
                      <a:pt x="82807" y="48545"/>
                    </a:cubicBezTo>
                    <a:cubicBezTo>
                      <a:pt x="87719" y="48000"/>
                      <a:pt x="87719" y="48000"/>
                      <a:pt x="87719" y="48000"/>
                    </a:cubicBezTo>
                    <a:cubicBezTo>
                      <a:pt x="87719" y="48000"/>
                      <a:pt x="88070" y="48000"/>
                      <a:pt x="88421" y="48000"/>
                    </a:cubicBezTo>
                    <a:cubicBezTo>
                      <a:pt x="88771" y="48000"/>
                      <a:pt x="89473" y="48000"/>
                      <a:pt x="90175" y="48000"/>
                    </a:cubicBezTo>
                    <a:cubicBezTo>
                      <a:pt x="101754" y="49636"/>
                      <a:pt x="110877" y="64363"/>
                      <a:pt x="109824" y="807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7170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9" name="Google Shape;269;p17"/>
            <p:cNvSpPr txBox="1"/>
            <p:nvPr/>
          </p:nvSpPr>
          <p:spPr>
            <a:xfrm>
              <a:off x="3475325" y="3558550"/>
              <a:ext cx="485400" cy="2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6DB33F"/>
                  </a:solidFill>
                </a:rPr>
                <a:t>Virtual Container Host</a:t>
              </a:r>
              <a:endParaRPr b="1"/>
            </a:p>
          </p:txBody>
        </p:sp>
      </p:grpSp>
      <p:sp>
        <p:nvSpPr>
          <p:cNvPr id="270" name="Google Shape;270;p17"/>
          <p:cNvSpPr/>
          <p:nvPr/>
        </p:nvSpPr>
        <p:spPr>
          <a:xfrm>
            <a:off x="3683849" y="2514075"/>
            <a:ext cx="3207300" cy="482700"/>
          </a:xfrm>
          <a:prstGeom prst="parallelogram">
            <a:avLst>
              <a:gd name="adj" fmla="val 100190"/>
            </a:avLst>
          </a:prstGeom>
          <a:solidFill>
            <a:srgbClr val="0095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7"/>
          <p:cNvSpPr txBox="1"/>
          <p:nvPr/>
        </p:nvSpPr>
        <p:spPr>
          <a:xfrm>
            <a:off x="6309675" y="2988900"/>
            <a:ext cx="14289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BA5A"/>
                </a:solidFill>
              </a:rPr>
              <a:t>Containers</a:t>
            </a:r>
            <a:endParaRPr>
              <a:solidFill>
                <a:srgbClr val="60BA5A"/>
              </a:solidFill>
            </a:endParaRPr>
          </a:p>
        </p:txBody>
      </p:sp>
      <p:sp>
        <p:nvSpPr>
          <p:cNvPr id="272" name="Google Shape;272;p17"/>
          <p:cNvSpPr txBox="1"/>
          <p:nvPr/>
        </p:nvSpPr>
        <p:spPr>
          <a:xfrm>
            <a:off x="6241875" y="1812100"/>
            <a:ext cx="14289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BA5A"/>
                </a:solidFill>
              </a:rPr>
              <a:t>Application</a:t>
            </a:r>
            <a:endParaRPr>
              <a:solidFill>
                <a:srgbClr val="60BA5A"/>
              </a:solidFill>
            </a:endParaRPr>
          </a:p>
        </p:txBody>
      </p:sp>
      <p:sp>
        <p:nvSpPr>
          <p:cNvPr id="273" name="Google Shape;273;p17"/>
          <p:cNvSpPr txBox="1"/>
          <p:nvPr/>
        </p:nvSpPr>
        <p:spPr>
          <a:xfrm>
            <a:off x="6318075" y="3812450"/>
            <a:ext cx="18267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BA5A"/>
                </a:solidFill>
              </a:rPr>
              <a:t>Hypervisors</a:t>
            </a:r>
            <a:endParaRPr>
              <a:solidFill>
                <a:srgbClr val="60BA5A"/>
              </a:solidFill>
            </a:endParaRPr>
          </a:p>
        </p:txBody>
      </p:sp>
      <p:cxnSp>
        <p:nvCxnSpPr>
          <p:cNvPr id="274" name="Google Shape;274;p17"/>
          <p:cNvCxnSpPr/>
          <p:nvPr/>
        </p:nvCxnSpPr>
        <p:spPr>
          <a:xfrm flipH="1">
            <a:off x="7539925" y="1282025"/>
            <a:ext cx="15600" cy="3699300"/>
          </a:xfrm>
          <a:prstGeom prst="straightConnector1">
            <a:avLst/>
          </a:prstGeom>
          <a:noFill/>
          <a:ln w="76200" cap="flat" cmpd="sng">
            <a:solidFill>
              <a:srgbClr val="2878B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17"/>
          <p:cNvSpPr txBox="1"/>
          <p:nvPr/>
        </p:nvSpPr>
        <p:spPr>
          <a:xfrm>
            <a:off x="7937175" y="4097150"/>
            <a:ext cx="8358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481B2"/>
                </a:solidFill>
              </a:rPr>
              <a:t>Intel Nuc</a:t>
            </a:r>
            <a:endParaRPr sz="1800" b="1">
              <a:solidFill>
                <a:srgbClr val="2481B2"/>
              </a:solidFill>
            </a:endParaRPr>
          </a:p>
        </p:txBody>
      </p:sp>
      <p:sp>
        <p:nvSpPr>
          <p:cNvPr id="276" name="Google Shape;276;p17"/>
          <p:cNvSpPr txBox="1"/>
          <p:nvPr/>
        </p:nvSpPr>
        <p:spPr>
          <a:xfrm>
            <a:off x="7607125" y="3129725"/>
            <a:ext cx="14907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481B2"/>
                </a:solidFill>
              </a:rPr>
              <a:t>PowerShell 7</a:t>
            </a:r>
            <a:endParaRPr sz="1200" b="1">
              <a:solidFill>
                <a:srgbClr val="2481B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481B2"/>
                </a:solidFill>
              </a:rPr>
              <a:t>Inside PhotonOS</a:t>
            </a:r>
            <a:endParaRPr sz="1200" b="1">
              <a:solidFill>
                <a:srgbClr val="2481B2"/>
              </a:solidFill>
            </a:endParaRPr>
          </a:p>
        </p:txBody>
      </p:sp>
      <p:sp>
        <p:nvSpPr>
          <p:cNvPr id="277" name="Google Shape;277;p17"/>
          <p:cNvSpPr txBox="1"/>
          <p:nvPr/>
        </p:nvSpPr>
        <p:spPr>
          <a:xfrm>
            <a:off x="7670775" y="1842425"/>
            <a:ext cx="13806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481B2"/>
                </a:solidFill>
              </a:rPr>
              <a:t>Long-Running</a:t>
            </a:r>
            <a:endParaRPr sz="1200" b="1">
              <a:solidFill>
                <a:srgbClr val="2481B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481B2"/>
                </a:solidFill>
              </a:rPr>
              <a:t>PowerCLI Script</a:t>
            </a:r>
            <a:endParaRPr sz="1200" b="1">
              <a:solidFill>
                <a:srgbClr val="2481B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a Candidate script</a:t>
            </a:r>
            <a:endParaRPr/>
          </a:p>
        </p:txBody>
      </p:sp>
      <p:sp>
        <p:nvSpPr>
          <p:cNvPr id="289" name="Google Shape;2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Start Simple!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Must have error handling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Idempotent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Can run on a loop/timer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</a:t>
            </a:r>
            <a:r>
              <a:rPr lang="en" smtClean="0"/>
              <a:t>not create </a:t>
            </a:r>
            <a:r>
              <a:rPr lang="en" dirty="0"/>
              <a:t>excessive logs</a:t>
            </a:r>
            <a:endParaRPr dirty="0"/>
          </a:p>
        </p:txBody>
      </p:sp>
      <p:sp>
        <p:nvSpPr>
          <p:cNvPr id="5" name="Arrow: Chevron 57">
            <a:extLst>
              <a:ext uri="{FF2B5EF4-FFF2-40B4-BE49-F238E27FC236}">
                <a16:creationId xmlns:a16="http://schemas.microsoft.com/office/drawing/2014/main" id="{03F75FF4-C544-44A4-8894-5C050A4E42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5428636" y="3006436"/>
            <a:ext cx="3079229" cy="1832602"/>
          </a:xfrm>
          <a:prstGeom prst="chevron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800" dirty="0" smtClean="0">
                <a:solidFill>
                  <a:schemeClr val="accent2"/>
                </a:solidFill>
              </a:rPr>
              <a:t>Send an Email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6" name="Arrow: Chevron 58">
            <a:extLst>
              <a:ext uri="{FF2B5EF4-FFF2-40B4-BE49-F238E27FC236}">
                <a16:creationId xmlns:a16="http://schemas.microsoft.com/office/drawing/2014/main" id="{106C0776-9DEA-487F-8D6F-2A6A0F3157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3012191" y="3006436"/>
            <a:ext cx="3079229" cy="1832602"/>
          </a:xfrm>
          <a:prstGeom prst="chevron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800" dirty="0" smtClean="0">
                <a:solidFill>
                  <a:schemeClr val="accent2"/>
                </a:solidFill>
              </a:rPr>
              <a:t>Run a Report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7" name="Arrow: Chevron 59">
            <a:extLst>
              <a:ext uri="{FF2B5EF4-FFF2-40B4-BE49-F238E27FC236}">
                <a16:creationId xmlns:a16="http://schemas.microsoft.com/office/drawing/2014/main" id="{07DE4C39-D0C2-4B5E-8215-7E7DDB6001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595746" y="3006436"/>
            <a:ext cx="3079229" cy="1832602"/>
          </a:xfrm>
          <a:prstGeom prst="chevron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800" dirty="0" smtClean="0">
                <a:solidFill>
                  <a:schemeClr val="accent2"/>
                </a:solidFill>
              </a:rPr>
              <a:t>Connect to </a:t>
            </a:r>
            <a:r>
              <a:rPr lang="en-US" sz="1800" dirty="0" err="1" smtClean="0">
                <a:solidFill>
                  <a:schemeClr val="accent2"/>
                </a:solidFill>
              </a:rPr>
              <a:t>vCenter</a:t>
            </a:r>
            <a:endParaRPr lang="en-US" sz="1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Container</a:t>
            </a:r>
            <a:endParaRPr/>
          </a:p>
        </p:txBody>
      </p:sp>
      <p:sp>
        <p:nvSpPr>
          <p:cNvPr id="295" name="Google Shape;29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a </a:t>
            </a:r>
            <a:r>
              <a:rPr lang="en" dirty="0" smtClean="0"/>
              <a:t>directory </a:t>
            </a:r>
            <a:r>
              <a:rPr lang="en" dirty="0"/>
              <a:t>with the important things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Script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Docker file</a:t>
            </a:r>
          </a:p>
          <a:p>
            <a:r>
              <a:rPr lang="en-US" dirty="0"/>
              <a:t>Properties file (if needed</a:t>
            </a:r>
            <a:r>
              <a:rPr lang="en-US" dirty="0" smtClean="0"/>
              <a:t>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docker build . -t codeconnect01</a:t>
            </a:r>
            <a:endParaRPr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29491" y="3255818"/>
            <a:ext cx="11707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717991" y="3255819"/>
            <a:ext cx="0" cy="824345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84218" y="3255818"/>
            <a:ext cx="166947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9491" y="3435927"/>
            <a:ext cx="1170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Docker Command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5751" y="4246418"/>
            <a:ext cx="1084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Location of </a:t>
            </a:r>
            <a:r>
              <a:rPr lang="en-US" dirty="0" err="1" smtClean="0">
                <a:solidFill>
                  <a:srgbClr val="00B0F0"/>
                </a:solidFill>
              </a:rPr>
              <a:t>dockerfile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39636" y="3532909"/>
            <a:ext cx="151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Option(s)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93473" y="3546763"/>
            <a:ext cx="3325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-t (--tag) ~ Specify a Container name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a Container locally</a:t>
            </a:r>
            <a:endParaRPr/>
          </a:p>
        </p:txBody>
      </p:sp>
      <p:sp>
        <p:nvSpPr>
          <p:cNvPr id="301" name="Google Shape;30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run -</a:t>
            </a:r>
            <a:r>
              <a:rPr lang="en" dirty="0" smtClean="0"/>
              <a:t>i </a:t>
            </a:r>
            <a:r>
              <a:rPr lang="en" dirty="0"/>
              <a:t>codeconnect01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81000" y="1586345"/>
            <a:ext cx="1059873" cy="69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835727" y="1593272"/>
            <a:ext cx="1417682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1700" y="1765532"/>
            <a:ext cx="1170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Docker Command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0936" y="2579445"/>
            <a:ext cx="151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Option(s)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620982" y="1593273"/>
            <a:ext cx="13854" cy="9861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35727" y="1742287"/>
            <a:ext cx="1946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Container Tag (name)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9636" y="2579445"/>
            <a:ext cx="151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-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 (--interactive)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a container to VIC</a:t>
            </a:r>
            <a:endParaRPr/>
          </a:p>
        </p:txBody>
      </p:sp>
      <p:sp>
        <p:nvSpPr>
          <p:cNvPr id="307" name="Google Shape;30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Login to VIC registry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docker login </a:t>
            </a:r>
            <a:r>
              <a:rPr lang="en" dirty="0" smtClean="0"/>
              <a:t>192.168.2.230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 smtClean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endParaRPr lang="en" dirty="0"/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smtClean="0"/>
              <a:t>Tag </a:t>
            </a:r>
            <a:r>
              <a:rPr lang="en" dirty="0"/>
              <a:t>the Container image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docker tag codeconnect01 </a:t>
            </a:r>
            <a:r>
              <a:rPr lang="en" dirty="0" smtClean="0"/>
              <a:t>192.168.2.230/default-project/codeconnect01</a:t>
            </a:r>
          </a:p>
          <a:p>
            <a:pPr indent="-317500">
              <a:buSzPts val="1400"/>
              <a:buAutoNum type="arabicPeriod"/>
            </a:pPr>
            <a:endParaRPr lang="en" dirty="0"/>
          </a:p>
          <a:p>
            <a:pPr indent="-317500">
              <a:buSzPts val="1400"/>
              <a:buAutoNum type="arabicPeriod"/>
            </a:pPr>
            <a:endParaRPr lang="en" dirty="0" smtClean="0"/>
          </a:p>
          <a:p>
            <a:pPr indent="-317500">
              <a:buSzPts val="1400"/>
              <a:buAutoNum type="arabicPeriod"/>
            </a:pPr>
            <a:r>
              <a:rPr lang="en" dirty="0" smtClean="0"/>
              <a:t>Push </a:t>
            </a:r>
            <a:r>
              <a:rPr lang="en" dirty="0"/>
              <a:t>the image to the VIC registry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docker push 192.168.2.230/default-project/codeconnect01</a:t>
            </a: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1835727"/>
            <a:ext cx="97674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369125" y="1835727"/>
            <a:ext cx="1070263" cy="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98417" y="1835727"/>
            <a:ext cx="1170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Docker Command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12818" y="1903503"/>
            <a:ext cx="151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Registry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295400" y="3181104"/>
            <a:ext cx="8174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195944" y="3181104"/>
            <a:ext cx="1177638" cy="148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01436" y="3181100"/>
            <a:ext cx="1170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Docker Command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2315" y="3174172"/>
            <a:ext cx="1517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Base 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Container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16037" y="3324256"/>
            <a:ext cx="3325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Registry/project/</a:t>
            </a:r>
            <a:r>
              <a:rPr lang="en-US" dirty="0" err="1" smtClean="0">
                <a:solidFill>
                  <a:srgbClr val="00B050"/>
                </a:solidFill>
              </a:rPr>
              <a:t>desiredContainerName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26125" y="4304809"/>
            <a:ext cx="10460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96834" y="4304809"/>
            <a:ext cx="3456711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98416" y="4345676"/>
            <a:ext cx="1170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Docker Command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66551" y="4395848"/>
            <a:ext cx="3117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Tagged Container Name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439388" y="3181100"/>
            <a:ext cx="357101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396</Words>
  <Application>Microsoft Office PowerPoint</Application>
  <PresentationFormat>On-screen Show (16:9)</PresentationFormat>
  <Paragraphs>111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Dark</vt:lpstr>
      <vt:lpstr>Administration Modernization: </vt:lpstr>
      <vt:lpstr>Justin P. Sider</vt:lpstr>
      <vt:lpstr>Agenda</vt:lpstr>
      <vt:lpstr>Why is this important?</vt:lpstr>
      <vt:lpstr>Homelab setup</vt:lpstr>
      <vt:lpstr>Identifying a Candidate script</vt:lpstr>
      <vt:lpstr>Building a Container</vt:lpstr>
      <vt:lpstr>Running a Container locally</vt:lpstr>
      <vt:lpstr>Deploy a container to VIC</vt:lpstr>
      <vt:lpstr>Running a Container in the VIC</vt:lpstr>
      <vt:lpstr>Environmental variables</vt:lpstr>
      <vt:lpstr>The Takeaway</vt:lpstr>
      <vt:lpstr>Resources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Administration Modernization:</dc:title>
  <dc:creator>justin</dc:creator>
  <cp:lastModifiedBy>Windows User</cp:lastModifiedBy>
  <cp:revision>9</cp:revision>
  <dcterms:modified xsi:type="dcterms:W3CDTF">2020-09-13T16:50:54Z</dcterms:modified>
</cp:coreProperties>
</file>