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e01ad10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e01ad10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e01ad107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e01ad107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e01ad10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e01ad1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e01ad10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e01ad10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e01ad10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e01ad10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9e01ad107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9e01ad107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9e01ad107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9e01ad107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e01ad107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9e01ad107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e01ad10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e01ad10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e01ad107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e01ad10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e01ad10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e01ad10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e01ad10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9e01ad10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9e01ad107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9e01ad107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9e01ad107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9e01ad107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e01ad107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e01ad107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e01ad107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e01ad107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e01ad107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e01ad107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e01ad10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e01ad1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9e01ad10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9e01ad10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9e01ad107_2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9e01ad107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e01ad107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e01ad107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amy.paschal/viz/DroughtDataAnnual/AnnualDroughtScores?publish=ye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Predictions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Carolyn Chu, Romario Leal, Amy Paschal, David Rodgers, Austin McClain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r>
              <a:rPr lang="en"/>
              <a:t> of Droughts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6687" r="7900" t="8214"/>
          <a:stretch/>
        </p:blipFill>
        <p:spPr>
          <a:xfrm>
            <a:off x="907100" y="1295125"/>
            <a:ext cx="7324425" cy="33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Comparison of Droughts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7716" r="6350" t="9518"/>
          <a:stretch/>
        </p:blipFill>
        <p:spPr>
          <a:xfrm>
            <a:off x="813300" y="1144125"/>
            <a:ext cx="7517400" cy="37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Within the Data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2" cy="346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Precipitation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50" y="1293350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Humidity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00" y="1256725"/>
            <a:ext cx="547206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vs Dew/Frost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75" y="1236825"/>
            <a:ext cx="58293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Regressions with the Soil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/>
              <a:t>Type of Land</a:t>
            </a:r>
            <a:endParaRPr sz="1777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0" y="1296525"/>
            <a:ext cx="3842750" cy="28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950" y="1327300"/>
            <a:ext cx="3842750" cy="288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Regressions with the Soil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/>
              <a:t>Soil Features</a:t>
            </a:r>
            <a:endParaRPr sz="1777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296525"/>
            <a:ext cx="3688325" cy="27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75" y="1296525"/>
            <a:ext cx="3688325" cy="276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Regressions with the Time Series Data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00" y="1296525"/>
            <a:ext cx="4006800" cy="30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50" y="1296525"/>
            <a:ext cx="4006800" cy="30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Regressions with the Time Series Data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588" y="1239225"/>
            <a:ext cx="5004826" cy="37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60950" y="3933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https://www.kaggle.com/datasets/cdminix/us-drought-meteorological-data</a:t>
            </a:r>
            <a:endParaRPr sz="1911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8" y="1510400"/>
            <a:ext cx="7739527" cy="33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 - Vector Assembler to Create Dense Vector Column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381"/>
            <a:ext cx="9143999" cy="366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5634325" y="1099300"/>
            <a:ext cx="1748100" cy="384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7375"/>
            <a:ext cx="2491950" cy="3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 Machine Learning Algorithms Attempted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21025" y="1144125"/>
            <a:ext cx="8817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4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204" name="Google Shape;204;p3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Multilayer Perceptron 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3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Rounded Scores to create five bins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Kept giving errors during evaluation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34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207" name="Google Shape;207;p3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3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Root Mean Squared Error (RMSE) of 0.5846…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Didn’t produce feature importance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34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210" name="Google Shape;210;p3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 Regressor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3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RMSE = 0.590201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Mean Squared Error (MSE) = 0.348337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Mean Absolute Error (MAE) = 0.38777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 Squared (R2) = -0.00464572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34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213" name="Google Shape;213;p3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Random Forest 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Rounded scores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Produced Feature Importance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Accuracy of 0.7591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34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216" name="Google Shape;216;p3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 Regressor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3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results to Decision Tree Regressor</a:t>
              </a:r>
              <a:endPara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Data Sets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Data.csv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Shape: </a:t>
            </a:r>
            <a:r>
              <a:rPr lang="en"/>
              <a:t>3,109 rows, 32 columns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Description of the measurement sites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Shape: Over 23 million rows, 21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Pre-Split between Training, Validation, and 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on the weather conditions at each site over 20 years, and a drought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Soil_data.csv</a:t>
            </a:r>
            <a:endParaRPr sz="1777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79975"/>
            <a:ext cx="39999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Fips: US county FIPS code. (Geocode for County)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Elevation: median elevation (meters)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Slope1: 0 % ≤ slope ≤ 0.5 %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Slope2: 0.5 % ≤ slope ≤ 2 %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Slope3: 2 % ≤ slope ≤ 5 %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Slope4: 5 % ≤ slope ≤ 10 %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Slope5: 10 % ≤ slope ≤ 15 %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Slope6: 15 % ≤ slope ≤ 30 %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Slope7: 30 % ≤ slope ≤ 45 %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aspectN: North: 0˚&lt; aspect ≤45˚ or 315˚&lt; aspect ≤360˚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espectE: East: 45˚ &lt; aspect ≤ 135˚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aspectS: South: 135˚ &lt; aspect ≤ 225˚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aspectW:  West: 225˚ &lt; aspect ≤ 315˚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aspectUnknown: Undefined: Slope aspect undefined; this value is used for grids where slope gradient is undefined or slope gradient is less than 2%.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756200" y="1379975"/>
            <a:ext cx="39999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WAT_LAND: mapped water bodies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NVG_LAND: barren/very sparsely vegetated land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URB_LAND: built-up land (residential and infrastructure)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GRS_LAND: grass/scrub/woodland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FOR_LAND: forrest land, calibrated to FRA2000 land statistics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CULTRF_LAND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CULTIR_LAND: irrigated cultivated land, according to GMIA 4.0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CULT_LAND: total cultivated land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SQ1: Nutrient availability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SQ2: Nutrient retention capacity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SQ3: Rooting conditions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SQ4: Oxygen availability to roots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SQ5: excess salts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SQ6: toxicity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SQ7: Workability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/>
              <a:t>(</a:t>
            </a:r>
            <a:r>
              <a:rPr lang="en" sz="1333"/>
              <a:t>Used in Machine Learning Model)</a:t>
            </a:r>
            <a:endParaRPr sz="1333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Fips (County Number)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PRECTOT: Precipitation (mm day-1)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PS: Surface Pressure (kPa)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QV2M: Specific Humidity at 2 Meters (g/kg)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T2M: Temperature at 2 Meters ©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T2MDEW: Dew/Frost Point at 2 Meters ©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T2MWET: Wet Bulb Temperature at 2 Meters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T2M_MAX: Maximum Temperature at 2 Meters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T2M_MIN: Minimum Temperature at 2 Meters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T2M_RANGE: Temperature Range at 2 Meters 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TS: Earth Skin Temperature ©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WS10M: Wind Speed at 10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WS10M_MAX: Maximum Wind Speed at 10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WS10M_MIN: Minimum Wind Speed at 10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WS10M_RANGE: Wind Speed Range at 10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WS50M: Wind Speed at 50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WS50M_MAX: Maximum Wind Speed at 50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WS50M_MIN: Minimum Wind Speed at 50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WS50M_RANGE: Wind Speed Range at 50 Meters (m/s)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Score: Measure of drought ranging from 0 (no drought) to 5 (D4, see description).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5700" y="123000"/>
            <a:ext cx="8232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59500" y="910225"/>
            <a:ext cx="44844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T2M_MAX: Maximum Temperature at 2 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T2MWET: Wet Bulb Temperature at 2 Meters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T2MDEW: Dew/Frost Point at 2 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T2M: Temperature at 2 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T2M_RANGE: Temperature Range at 2 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TS: Earth Skin Temperature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PRECTOT: Precipitation (mm day-1)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QV2M: Specific Humidity at 2 Meters (g/kg)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PS: Surface Pressure (kPa)</a:t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225"/>
            <a:ext cx="4659500" cy="423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Drought Score</a:t>
            </a:r>
            <a:endParaRPr sz="1777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75" y="145125"/>
            <a:ext cx="3934974" cy="503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87900" y="2208025"/>
            <a:ext cx="27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https://droughtmonitor.unl.edu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PySpark - Because of the large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PySpark </a:t>
            </a:r>
            <a:r>
              <a:rPr lang="en"/>
              <a:t>/ </a:t>
            </a: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- Used to create interactive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 - To host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Matplotlib.pyplot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Drought Scores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43650" y="1377800"/>
            <a:ext cx="81465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 of the drought scores measured at each location over the 2 decades of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https://public.tableau.com/app/profile/amy.paschal/viz/DroughtDataAnnual/AnnualDroughtScores?publish=yes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150" y="2203525"/>
            <a:ext cx="5439252" cy="27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75" y="2860150"/>
            <a:ext cx="2092375" cy="8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