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84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4753F-05DB-4C83-982A-A6DE6B598FA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AF3F21F-8FDD-453C-828D-5F3E3311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website%20jadi/home.html" TargetMode="Externa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website%20jadi/index.html" TargetMode="Externa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hyperlink" Target="website%20jadi/index.html" TargetMode="Externa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website%20jadi/index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hyperlink" Target="website%20jadi/index.html" TargetMode="Externa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hyperlink" Target="website%20jadi/index.html" TargetMode="Externa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website%20jadi/index.html" TargetMode="Externa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1.xml"/><Relationship Id="rId2" Type="http://schemas.openxmlformats.org/officeDocument/2006/relationships/hyperlink" Target="website%20jadi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website%20jadi/index.html" TargetMode="Externa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website%20jadi/index.html" TargetMode="External"/><Relationship Id="rId3" Type="http://schemas.openxmlformats.org/officeDocument/2006/relationships/image" Target="../media/image8.png"/><Relationship Id="rId7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sldjump"/>
          </p:cNvPr>
          <p:cNvSpPr txBox="1"/>
          <p:nvPr/>
        </p:nvSpPr>
        <p:spPr>
          <a:xfrm>
            <a:off x="377872" y="98188"/>
            <a:ext cx="540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ll MT" panose="02020503060305020303" pitchFamily="18" charset="0"/>
              </a:rPr>
              <a:t>X </a:t>
            </a:r>
            <a:r>
              <a:rPr lang="en-US" sz="2800" dirty="0" err="1" smtClean="0">
                <a:latin typeface="Bell MT" panose="02020503060305020303" pitchFamily="18" charset="0"/>
              </a:rPr>
              <a:t>Teknik</a:t>
            </a:r>
            <a:r>
              <a:rPr lang="en-US" sz="2800" dirty="0" smtClean="0">
                <a:latin typeface="Bell MT" panose="02020503060305020303" pitchFamily="18" charset="0"/>
              </a:rPr>
              <a:t> </a:t>
            </a:r>
            <a:r>
              <a:rPr lang="en-US" sz="2800" dirty="0" err="1" smtClean="0">
                <a:latin typeface="Bell MT" panose="02020503060305020303" pitchFamily="18" charset="0"/>
              </a:rPr>
              <a:t>Komputer</a:t>
            </a:r>
            <a:r>
              <a:rPr lang="en-US" sz="2800" dirty="0" smtClean="0">
                <a:latin typeface="Bell MT" panose="02020503060305020303" pitchFamily="18" charset="0"/>
              </a:rPr>
              <a:t> </a:t>
            </a:r>
            <a:r>
              <a:rPr lang="en-US" sz="2800" dirty="0" err="1" smtClean="0">
                <a:latin typeface="Bell MT" panose="02020503060305020303" pitchFamily="18" charset="0"/>
              </a:rPr>
              <a:t>dan</a:t>
            </a:r>
            <a:r>
              <a:rPr lang="en-US" sz="2800" dirty="0" smtClean="0">
                <a:latin typeface="Bell MT" panose="02020503060305020303" pitchFamily="18" charset="0"/>
              </a:rPr>
              <a:t> </a:t>
            </a:r>
            <a:r>
              <a:rPr lang="en-US" sz="2800" dirty="0" err="1" smtClean="0">
                <a:latin typeface="Bell MT" panose="02020503060305020303" pitchFamily="18" charset="0"/>
              </a:rPr>
              <a:t>Jaringan</a:t>
            </a:r>
            <a:r>
              <a:rPr lang="en-US" sz="2800" dirty="0" smtClean="0">
                <a:latin typeface="Bell MT" panose="02020503060305020303" pitchFamily="18" charset="0"/>
              </a:rPr>
              <a:t> B</a:t>
            </a:r>
            <a:endParaRPr lang="en-US" sz="2800" dirty="0">
              <a:latin typeface="Bell MT" panose="02020503060305020303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33818" y="1364154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entagon 9">
            <a:hlinkClick r:id="rId3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entagon 10">
            <a:hlinkClick r:id="rId4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248432" y="3664302"/>
            <a:ext cx="2818356" cy="5158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Pentagon 13">
            <a:hlinkClick r:id="rId6" action="ppaction://hlinkfile"/>
          </p:cNvPr>
          <p:cNvSpPr/>
          <p:nvPr/>
        </p:nvSpPr>
        <p:spPr>
          <a:xfrm>
            <a:off x="233818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82027" y="1288998"/>
            <a:ext cx="5448822" cy="4750027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84740" y="1597071"/>
            <a:ext cx="4945693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Dhea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Wulandari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 (08)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84739" y="2243064"/>
            <a:ext cx="4945693" cy="42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Frengki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Ari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Wibowo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(14)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84739" y="2914203"/>
            <a:ext cx="4945694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Galih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Styaningrum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(15)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4739" y="3664301"/>
            <a:ext cx="4945693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Hendri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Suryo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Prakoso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(16)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4739" y="4394040"/>
            <a:ext cx="4894545" cy="46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Muhammad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Yessa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(26)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Notched Right Arrow 22">
            <a:hlinkClick r:id="rId7" action="ppaction://hlinkfile"/>
          </p:cNvPr>
          <p:cNvSpPr/>
          <p:nvPr/>
        </p:nvSpPr>
        <p:spPr>
          <a:xfrm flipH="1">
            <a:off x="7286081" y="6120339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6419" y="596356"/>
            <a:ext cx="168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Bell MT" panose="02020503060305020303" pitchFamily="18" charset="0"/>
              </a:rPr>
              <a:t>Kelompok</a:t>
            </a:r>
            <a:r>
              <a:rPr lang="en-US" sz="2400" dirty="0" smtClean="0">
                <a:latin typeface="Bell MT" panose="02020503060305020303" pitchFamily="18" charset="0"/>
              </a:rPr>
              <a:t> 1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21" name="Pentagon 20">
            <a:hlinkClick r:id="rId6" action="ppaction://hlinkfile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56767" y="1288998"/>
            <a:ext cx="5574082" cy="4750027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701" y="675266"/>
            <a:ext cx="4679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Bell MT" panose="02020503060305020303" pitchFamily="18" charset="0"/>
              </a:rPr>
              <a:t>Gambar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 err="1" smtClean="0">
                <a:latin typeface="Bell MT" panose="02020503060305020303" pitchFamily="18" charset="0"/>
              </a:rPr>
              <a:t>Waktu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 err="1" smtClean="0">
                <a:latin typeface="Bell MT" panose="02020503060305020303" pitchFamily="18" charset="0"/>
              </a:rPr>
              <a:t>Pengerjaan</a:t>
            </a:r>
            <a:r>
              <a:rPr lang="en-US" sz="2000" dirty="0" smtClean="0">
                <a:latin typeface="Bell MT" panose="02020503060305020303" pitchFamily="18" charset="0"/>
              </a:rPr>
              <a:t> Website Kami. 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766170" y="2298526"/>
            <a:ext cx="363255" cy="300624"/>
          </a:xfrm>
          <a:prstGeom prst="chevron">
            <a:avLst>
              <a:gd name="adj" fmla="val 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33818" y="1524032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entagon 8">
            <a:hlinkClick r:id="rId2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entagon 9">
            <a:hlinkClick r:id="rId3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entagon 10">
            <a:hlinkClick r:id="rId4" action="ppaction://hlinksldjump"/>
          </p:cNvPr>
          <p:cNvSpPr/>
          <p:nvPr/>
        </p:nvSpPr>
        <p:spPr>
          <a:xfrm>
            <a:off x="248432" y="3716656"/>
            <a:ext cx="2818356" cy="463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3" name="Pentagon 12">
            <a:hlinkClick r:id="rId5" action="ppaction://hlinkfile"/>
          </p:cNvPr>
          <p:cNvSpPr/>
          <p:nvPr/>
        </p:nvSpPr>
        <p:spPr>
          <a:xfrm>
            <a:off x="248432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14" name="Notched Right Arrow 13">
            <a:hlinkClick r:id="rId6" action="ppaction://hlinksldjump"/>
          </p:cNvPr>
          <p:cNvSpPr/>
          <p:nvPr/>
        </p:nvSpPr>
        <p:spPr>
          <a:xfrm flipH="1">
            <a:off x="7223736" y="6205483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15" name="Pentagon 14">
            <a:hlinkClick r:id="rId7" action="ppaction://hlinksldjump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25" y="1524032"/>
            <a:ext cx="4218028" cy="42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065" y="290802"/>
            <a:ext cx="227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Form Login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34" y="690912"/>
            <a:ext cx="5315692" cy="58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065" y="290802"/>
            <a:ext cx="223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Body Login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3" y="722662"/>
            <a:ext cx="8604291" cy="5937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78" y="394855"/>
            <a:ext cx="3490663" cy="23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065" y="290802"/>
            <a:ext cx="2316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footer Login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10" y="2893001"/>
            <a:ext cx="3286189" cy="242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92" y="1193157"/>
            <a:ext cx="5894153" cy="13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284" y="467448"/>
            <a:ext cx="279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Body </a:t>
            </a:r>
            <a:r>
              <a:rPr lang="en-US" sz="2000" dirty="0" err="1" smtClean="0">
                <a:latin typeface="Bell MT" panose="02020503060305020303" pitchFamily="18" charset="0"/>
              </a:rPr>
              <a:t>pada</a:t>
            </a:r>
            <a:r>
              <a:rPr lang="en-US" sz="2000" dirty="0" smtClean="0">
                <a:latin typeface="Bell MT" panose="02020503060305020303" pitchFamily="18" charset="0"/>
              </a:rPr>
              <a:t> Home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0" y="867559"/>
            <a:ext cx="8839613" cy="57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11" y="867558"/>
            <a:ext cx="3650120" cy="23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9" y="2205114"/>
            <a:ext cx="7762010" cy="122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21" y="467448"/>
            <a:ext cx="2701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</a:t>
            </a:r>
            <a:r>
              <a:rPr lang="en-US" sz="2000" dirty="0" err="1" smtClean="0">
                <a:latin typeface="Bell MT" panose="02020503060305020303" pitchFamily="18" charset="0"/>
              </a:rPr>
              <a:t>Halaman</a:t>
            </a:r>
            <a:r>
              <a:rPr lang="en-US" sz="2000" dirty="0" smtClean="0">
                <a:latin typeface="Bell MT" panose="02020503060305020303" pitchFamily="18" charset="0"/>
              </a:rPr>
              <a:t> Home.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231" y="995324"/>
            <a:ext cx="1658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Bell MT" panose="02020503060305020303" pitchFamily="18" charset="0"/>
              </a:rPr>
              <a:t>Pada</a:t>
            </a:r>
            <a:r>
              <a:rPr lang="en-US" sz="1600" dirty="0" smtClean="0">
                <a:latin typeface="Bell MT" panose="02020503060305020303" pitchFamily="18" charset="0"/>
              </a:rPr>
              <a:t> </a:t>
            </a:r>
            <a:r>
              <a:rPr lang="en-US" sz="1600" dirty="0" err="1" smtClean="0">
                <a:latin typeface="Bell MT" panose="02020503060305020303" pitchFamily="18" charset="0"/>
              </a:rPr>
              <a:t>bagian</a:t>
            </a:r>
            <a:r>
              <a:rPr lang="en-US" sz="1600" dirty="0" smtClean="0">
                <a:latin typeface="Bell MT" panose="02020503060305020303" pitchFamily="18" charset="0"/>
              </a:rPr>
              <a:t> Jam.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6" y="1705643"/>
            <a:ext cx="463867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1" y="3856726"/>
            <a:ext cx="324802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29" y="3856726"/>
            <a:ext cx="2638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85" y="498621"/>
            <a:ext cx="3579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Product </a:t>
            </a:r>
            <a:r>
              <a:rPr lang="en-US" sz="2000" dirty="0" err="1" smtClean="0">
                <a:latin typeface="Bell MT" panose="02020503060305020303" pitchFamily="18" charset="0"/>
              </a:rPr>
              <a:t>pada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 err="1" smtClean="0">
                <a:latin typeface="Bell MT" panose="02020503060305020303" pitchFamily="18" charset="0"/>
              </a:rPr>
              <a:t>Kalkulator</a:t>
            </a:r>
            <a:endParaRPr lang="en-US" sz="2000" dirty="0" smtClean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41" y="1536554"/>
            <a:ext cx="5067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85" y="498621"/>
            <a:ext cx="3089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Product </a:t>
            </a:r>
            <a:r>
              <a:rPr lang="en-US" sz="2000" dirty="0" err="1" smtClean="0">
                <a:latin typeface="Bell MT" panose="02020503060305020303" pitchFamily="18" charset="0"/>
              </a:rPr>
              <a:t>Pada</a:t>
            </a:r>
            <a:r>
              <a:rPr lang="en-US" sz="2000" dirty="0" smtClean="0">
                <a:latin typeface="Bell MT" panose="02020503060305020303" pitchFamily="18" charset="0"/>
              </a:rPr>
              <a:t> Body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87136"/>
            <a:ext cx="8610600" cy="56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85" y="498621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About 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" y="898730"/>
            <a:ext cx="8697191" cy="57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85" y="498621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Contact 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" y="898730"/>
            <a:ext cx="8478982" cy="57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6235" y="88251"/>
            <a:ext cx="3130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Bell MT" panose="02020503060305020303" pitchFamily="18" charset="0"/>
              </a:rPr>
              <a:t>Bagian</a:t>
            </a:r>
            <a:r>
              <a:rPr lang="en-US" sz="2400" dirty="0" smtClean="0">
                <a:latin typeface="Bell MT" panose="02020503060305020303" pitchFamily="18" charset="0"/>
              </a:rPr>
              <a:t> – </a:t>
            </a:r>
            <a:r>
              <a:rPr lang="en-US" sz="2400" dirty="0" err="1" smtClean="0">
                <a:latin typeface="Bell MT" panose="02020503060305020303" pitchFamily="18" charset="0"/>
              </a:rPr>
              <a:t>bagian</a:t>
            </a:r>
            <a:r>
              <a:rPr lang="en-US" sz="2400" dirty="0" smtClean="0">
                <a:latin typeface="Bell MT" panose="02020503060305020303" pitchFamily="18" charset="0"/>
              </a:rPr>
              <a:t> </a:t>
            </a:r>
            <a:r>
              <a:rPr lang="en-US" sz="2400" dirty="0" err="1" smtClean="0">
                <a:latin typeface="Bell MT" panose="02020503060305020303" pitchFamily="18" charset="0"/>
              </a:rPr>
              <a:t>Tugas</a:t>
            </a:r>
            <a:r>
              <a:rPr lang="en-US" sz="2400" dirty="0" smtClean="0">
                <a:latin typeface="Bell MT" panose="02020503060305020303" pitchFamily="18" charset="0"/>
              </a:rPr>
              <a:t> 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03117" y="879764"/>
            <a:ext cx="289906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Dhea</a:t>
            </a:r>
            <a:r>
              <a:rPr lang="en-US" dirty="0" smtClean="0"/>
              <a:t> </a:t>
            </a:r>
            <a:r>
              <a:rPr lang="en-US" dirty="0" err="1" smtClean="0"/>
              <a:t>Wulandari</a:t>
            </a:r>
            <a:r>
              <a:rPr lang="en-US" dirty="0" smtClean="0"/>
              <a:t>  (08)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flipV="1">
            <a:off x="3062895" y="1330033"/>
            <a:ext cx="418060" cy="4280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3748" y="1326573"/>
            <a:ext cx="436764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 Website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3117" y="1898073"/>
            <a:ext cx="289906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Frengky</a:t>
            </a:r>
            <a:r>
              <a:rPr lang="en-US" dirty="0" smtClean="0"/>
              <a:t> Ari </a:t>
            </a:r>
            <a:r>
              <a:rPr lang="en-US" dirty="0" err="1" smtClean="0"/>
              <a:t>Wibowo</a:t>
            </a:r>
            <a:r>
              <a:rPr lang="en-US" dirty="0" smtClean="0"/>
              <a:t> (14)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flipV="1">
            <a:off x="3038648" y="2344881"/>
            <a:ext cx="418060" cy="4280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19501" y="2414158"/>
            <a:ext cx="436764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Documentasi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3117" y="2981521"/>
            <a:ext cx="289906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Galih</a:t>
            </a:r>
            <a:r>
              <a:rPr lang="en-US" dirty="0" smtClean="0"/>
              <a:t> </a:t>
            </a:r>
            <a:r>
              <a:rPr lang="en-US" dirty="0" err="1" smtClean="0"/>
              <a:t>Styaningrum</a:t>
            </a:r>
            <a:r>
              <a:rPr lang="en-US" dirty="0" smtClean="0"/>
              <a:t>  (15)</a:t>
            </a:r>
            <a:endParaRPr lang="en-US" dirty="0"/>
          </a:p>
        </p:txBody>
      </p:sp>
      <p:sp>
        <p:nvSpPr>
          <p:cNvPr id="12" name="Bent Arrow 11"/>
          <p:cNvSpPr/>
          <p:nvPr/>
        </p:nvSpPr>
        <p:spPr>
          <a:xfrm flipV="1">
            <a:off x="3038648" y="3428329"/>
            <a:ext cx="418060" cy="4280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19501" y="3497606"/>
            <a:ext cx="436764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Coding.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116" y="4064969"/>
            <a:ext cx="289906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Hendri</a:t>
            </a:r>
            <a:r>
              <a:rPr lang="en-US" dirty="0" smtClean="0"/>
              <a:t> </a:t>
            </a:r>
            <a:r>
              <a:rPr lang="en-US" dirty="0" err="1" smtClean="0"/>
              <a:t>Suryo</a:t>
            </a:r>
            <a:r>
              <a:rPr lang="en-US" dirty="0" smtClean="0"/>
              <a:t> P (16)</a:t>
            </a:r>
            <a:endParaRPr lang="en-US" dirty="0"/>
          </a:p>
        </p:txBody>
      </p:sp>
      <p:sp>
        <p:nvSpPr>
          <p:cNvPr id="15" name="Bent Arrow 14"/>
          <p:cNvSpPr/>
          <p:nvPr/>
        </p:nvSpPr>
        <p:spPr>
          <a:xfrm flipV="1">
            <a:off x="3038647" y="4511777"/>
            <a:ext cx="418060" cy="4280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02179" y="4581054"/>
            <a:ext cx="4651668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Sebagai</a:t>
            </a:r>
            <a:r>
              <a:rPr lang="en-US" dirty="0" smtClean="0"/>
              <a:t> Leader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44685" y="5148417"/>
            <a:ext cx="2874816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Muhammad </a:t>
            </a:r>
            <a:r>
              <a:rPr lang="en-US" dirty="0" err="1" smtClean="0"/>
              <a:t>Yessa</a:t>
            </a:r>
            <a:r>
              <a:rPr lang="en-US" dirty="0" smtClean="0"/>
              <a:t>  (26)</a:t>
            </a:r>
            <a:endParaRPr lang="en-US" dirty="0"/>
          </a:p>
        </p:txBody>
      </p:sp>
      <p:sp>
        <p:nvSpPr>
          <p:cNvPr id="18" name="Bent Arrow 17"/>
          <p:cNvSpPr/>
          <p:nvPr/>
        </p:nvSpPr>
        <p:spPr>
          <a:xfrm flipV="1">
            <a:off x="3059465" y="5595225"/>
            <a:ext cx="414563" cy="4280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73352" y="5664502"/>
            <a:ext cx="4331113" cy="446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Documentasi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08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3785" y="498621"/>
            <a:ext cx="2744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Coding Saran </a:t>
            </a:r>
            <a:r>
              <a:rPr lang="en-US" sz="2000" dirty="0" err="1" smtClean="0">
                <a:latin typeface="Bell MT" panose="02020503060305020303" pitchFamily="18" charset="0"/>
              </a:rPr>
              <a:t>dan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 err="1" smtClean="0">
                <a:latin typeface="Bell MT" panose="02020503060305020303" pitchFamily="18" charset="0"/>
              </a:rPr>
              <a:t>Kritik</a:t>
            </a:r>
            <a:endParaRPr lang="en-US" sz="2000" dirty="0" smtClean="0"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981075"/>
            <a:ext cx="8296275" cy="5274252"/>
          </a:xfrm>
          <a:prstGeom prst="rect">
            <a:avLst/>
          </a:prstGeom>
        </p:spPr>
      </p:pic>
      <p:sp>
        <p:nvSpPr>
          <p:cNvPr id="8" name="Chevron 7">
            <a:hlinkClick r:id="rId3" action="ppaction://hlinkfile"/>
          </p:cNvPr>
          <p:cNvSpPr/>
          <p:nvPr/>
        </p:nvSpPr>
        <p:spPr>
          <a:xfrm>
            <a:off x="7772400" y="166255"/>
            <a:ext cx="571500" cy="5324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8817" y="247799"/>
            <a:ext cx="16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315233" y="2229633"/>
            <a:ext cx="6663846" cy="251773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SEKIAN TERIMAKASIH &amp; SEMOGA BERMANFAAT </a:t>
            </a:r>
          </a:p>
          <a:p>
            <a:pPr algn="ctr"/>
            <a:r>
              <a:rPr lang="en-US" sz="2000" dirty="0" smtClean="0">
                <a:latin typeface="Bell MT" panose="02020503060305020303" pitchFamily="18" charset="0"/>
                <a:sym typeface="Wingdings" panose="05000000000000000000" pitchFamily="2" charset="2"/>
              </a:rPr>
              <a:t></a:t>
            </a:r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evron 23"/>
          <p:cNvSpPr/>
          <p:nvPr/>
        </p:nvSpPr>
        <p:spPr>
          <a:xfrm>
            <a:off x="1766170" y="2298526"/>
            <a:ext cx="363255" cy="300624"/>
          </a:xfrm>
          <a:prstGeom prst="chevron">
            <a:avLst>
              <a:gd name="adj" fmla="val 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248432" y="1446397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Pentagon 25">
            <a:hlinkClick r:id="rId2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Pentagon 26">
            <a:hlinkClick r:id="rId3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Pentagon 27">
            <a:hlinkClick r:id="rId4" action="ppaction://hlinksldjump"/>
          </p:cNvPr>
          <p:cNvSpPr/>
          <p:nvPr/>
        </p:nvSpPr>
        <p:spPr>
          <a:xfrm>
            <a:off x="248432" y="3716656"/>
            <a:ext cx="2818356" cy="463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Pentagon 28"/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0" name="Pentagon 29">
            <a:hlinkClick r:id="rId5" action="ppaction://hlinkfile"/>
          </p:cNvPr>
          <p:cNvSpPr/>
          <p:nvPr/>
        </p:nvSpPr>
        <p:spPr>
          <a:xfrm>
            <a:off x="248432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350855" y="1262458"/>
            <a:ext cx="5448822" cy="4776567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71269" y="1511841"/>
            <a:ext cx="488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Siswa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memahami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tentang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materi</a:t>
            </a:r>
            <a:r>
              <a:rPr lang="en-US" dirty="0" smtClean="0">
                <a:solidFill>
                  <a:schemeClr val="bg1"/>
                </a:solidFill>
              </a:rPr>
              <a:t> HTML,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, &amp; CSS.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269" y="2245026"/>
            <a:ext cx="488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Siswa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Website Online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Workshop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2958228" y="300414"/>
            <a:ext cx="293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ll MT" panose="02020503060305020303" pitchFamily="18" charset="0"/>
              </a:rPr>
              <a:t>Kopetensi</a:t>
            </a:r>
            <a:r>
              <a:rPr lang="en-US" sz="3200" dirty="0" smtClean="0">
                <a:latin typeface="Bell MT" panose="02020503060305020303" pitchFamily="18" charset="0"/>
              </a:rPr>
              <a:t> </a:t>
            </a:r>
            <a:r>
              <a:rPr lang="en-US" sz="3200" dirty="0" err="1" smtClean="0">
                <a:latin typeface="Bell MT" panose="02020503060305020303" pitchFamily="18" charset="0"/>
              </a:rPr>
              <a:t>Dasar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36" name="Notched Right Arrow 35">
            <a:hlinkClick r:id="rId6" action="ppaction://hlinksldjump"/>
          </p:cNvPr>
          <p:cNvSpPr/>
          <p:nvPr/>
        </p:nvSpPr>
        <p:spPr>
          <a:xfrm flipH="1">
            <a:off x="7289104" y="6115678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14" name="Pentagon 13">
            <a:hlinkClick r:id="rId5" action="ppaction://hlinkfile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1041" y="1302707"/>
            <a:ext cx="2430049" cy="4509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Tema</a:t>
            </a:r>
            <a:r>
              <a:rPr lang="en-US" dirty="0" smtClean="0"/>
              <a:t> Website Kami </a:t>
            </a:r>
            <a:endParaRPr lang="en-US" dirty="0"/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2217107" y="413359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Kristen ITC" panose="03050502040202030202" pitchFamily="66" charset="0"/>
              </a:rPr>
              <a:t>Presentasi</a:t>
            </a:r>
            <a:r>
              <a:rPr lang="en-US" sz="2400" dirty="0" smtClean="0">
                <a:latin typeface="Kristen ITC" panose="03050502040202030202" pitchFamily="66" charset="0"/>
              </a:rPr>
              <a:t> Website Worksho</a:t>
            </a:r>
            <a:r>
              <a:rPr lang="en-US" sz="2400" dirty="0">
                <a:latin typeface="Kristen ITC" panose="03050502040202030202" pitchFamily="66" charset="0"/>
              </a:rPr>
              <a:t>p</a:t>
            </a:r>
          </a:p>
        </p:txBody>
      </p:sp>
      <p:sp>
        <p:nvSpPr>
          <p:cNvPr id="6" name="Bent Arrow 5"/>
          <p:cNvSpPr/>
          <p:nvPr/>
        </p:nvSpPr>
        <p:spPr>
          <a:xfrm flipV="1">
            <a:off x="1753644" y="1778696"/>
            <a:ext cx="801666" cy="48851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57601" y="1843412"/>
            <a:ext cx="5947780" cy="9123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Kami </a:t>
            </a:r>
            <a:r>
              <a:rPr lang="en-US" dirty="0" err="1" smtClean="0"/>
              <a:t>membuat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Stiker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Laptop.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Stiker</a:t>
            </a:r>
            <a:r>
              <a:rPr lang="en-US" dirty="0" smtClean="0"/>
              <a:t> -&gt;&gt;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9103" y="3005811"/>
            <a:ext cx="2441988" cy="4910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Website Kami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flipV="1">
            <a:off x="1749705" y="3492835"/>
            <a:ext cx="805605" cy="517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28378" y="3532340"/>
            <a:ext cx="5977003" cy="9401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Coding yang kami </a:t>
            </a:r>
            <a:r>
              <a:rPr lang="en-US" dirty="0" err="1" smtClean="0"/>
              <a:t>lakukan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HTML, CSS,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penjelasannya</a:t>
            </a:r>
            <a:r>
              <a:rPr lang="en-US" dirty="0" smtClean="0"/>
              <a:t> yang kami </a:t>
            </a:r>
            <a:r>
              <a:rPr lang="en-US" dirty="0" err="1" smtClean="0"/>
              <a:t>bisa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655" y="4759891"/>
            <a:ext cx="2430049" cy="4905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Website Kami </a:t>
            </a:r>
            <a:endParaRPr lang="en-US" dirty="0"/>
          </a:p>
        </p:txBody>
      </p:sp>
      <p:sp>
        <p:nvSpPr>
          <p:cNvPr id="12" name="Bent Arrow 11"/>
          <p:cNvSpPr/>
          <p:nvPr/>
        </p:nvSpPr>
        <p:spPr>
          <a:xfrm flipV="1">
            <a:off x="1768258" y="5268655"/>
            <a:ext cx="801666" cy="38266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72215" y="5262362"/>
            <a:ext cx="5947780" cy="649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Di Website kami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memberika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Link </a:t>
            </a:r>
            <a:r>
              <a:rPr lang="en-US" dirty="0" err="1" smtClean="0"/>
              <a:t>yaitu</a:t>
            </a:r>
            <a:r>
              <a:rPr lang="en-US" dirty="0" smtClean="0"/>
              <a:t> Home, Product, About us, Contact.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87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/>
        </p:nvSpPr>
        <p:spPr>
          <a:xfrm>
            <a:off x="1766170" y="2298526"/>
            <a:ext cx="363255" cy="300624"/>
          </a:xfrm>
          <a:prstGeom prst="chevron">
            <a:avLst>
              <a:gd name="adj" fmla="val 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233818" y="1524032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entagon 7">
            <a:hlinkClick r:id="rId2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entagon 8">
            <a:hlinkClick r:id="rId3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entagon 9">
            <a:hlinkClick r:id="rId4" action="ppaction://hlinksldjump"/>
          </p:cNvPr>
          <p:cNvSpPr/>
          <p:nvPr/>
        </p:nvSpPr>
        <p:spPr>
          <a:xfrm>
            <a:off x="248432" y="3716656"/>
            <a:ext cx="2818356" cy="463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Pentagon 11">
            <a:hlinkClick r:id="rId5" action="ppaction://hlinkfile"/>
          </p:cNvPr>
          <p:cNvSpPr/>
          <p:nvPr/>
        </p:nvSpPr>
        <p:spPr>
          <a:xfrm>
            <a:off x="248432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82027" y="1288998"/>
            <a:ext cx="5448822" cy="4800075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Mendasain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sebuah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HTML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berarti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melakukan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suatu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tindakan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program,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namun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HTML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bukanlah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sebuah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Bahasa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Pemograman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Tapi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HTML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hanyalah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berisi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perintah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perintah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telah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terstruktur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berupa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tag – tag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penyusun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. HTML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refleksi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orang yang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membuatnya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itu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kita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perlu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mendesainnya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baik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agar para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pengunjung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Homepage yang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kita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buat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merasa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senang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&amp;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bermanfaat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bahasa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script yang popular di internet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bekerja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disebagian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besar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penjelajah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web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seperti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Internet Explorer,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Mozila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Firefox, Netscape,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google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Chrome.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Kode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di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sisipkan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halaman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web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tag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	CSS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merupakan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aturan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mengendalikan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beberapa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komponen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sebuah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web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sehingga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lebih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terstruktur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seragam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. 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3945697" y="367484"/>
            <a:ext cx="1319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ll MT" panose="02020503060305020303" pitchFamily="18" charset="0"/>
              </a:rPr>
              <a:t>Materi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18" name="Notched Right Arrow 17">
            <a:hlinkClick r:id="rId6" action="ppaction://hlinksldjump"/>
          </p:cNvPr>
          <p:cNvSpPr/>
          <p:nvPr/>
        </p:nvSpPr>
        <p:spPr>
          <a:xfrm flipH="1">
            <a:off x="7286081" y="6176642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14" name="Pentagon 13">
            <a:hlinkClick r:id="rId5" action="ppaction://hlinkfile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256767" y="1288998"/>
            <a:ext cx="5574082" cy="4750027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55" y="1455795"/>
            <a:ext cx="5110618" cy="4339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525" y="0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Kristen ITC" panose="03050502040202030202" pitchFamily="66" charset="0"/>
              </a:rPr>
              <a:t>Desain</a:t>
            </a:r>
            <a:r>
              <a:rPr lang="en-US" sz="2400" dirty="0" smtClean="0">
                <a:latin typeface="Kristen ITC" panose="03050502040202030202" pitchFamily="66" charset="0"/>
              </a:rPr>
              <a:t> </a:t>
            </a:r>
            <a:r>
              <a:rPr lang="en-US" sz="2400" dirty="0" err="1" smtClean="0">
                <a:latin typeface="Kristen ITC" panose="03050502040202030202" pitchFamily="66" charset="0"/>
              </a:rPr>
              <a:t>Awal</a:t>
            </a:r>
            <a:r>
              <a:rPr lang="en-US" sz="2400" dirty="0" smtClean="0">
                <a:latin typeface="Kristen ITC" panose="03050502040202030202" pitchFamily="66" charset="0"/>
              </a:rPr>
              <a:t> Kami </a:t>
            </a:r>
            <a:endParaRPr lang="en-US" sz="2400" dirty="0">
              <a:latin typeface="Kristen ITC" panose="03050502040202030202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337" y="675266"/>
            <a:ext cx="165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Bell MT" panose="02020503060305020303" pitchFamily="18" charset="0"/>
              </a:rPr>
              <a:t>Desain</a:t>
            </a:r>
            <a:r>
              <a:rPr lang="en-US" sz="2000" dirty="0" smtClean="0">
                <a:latin typeface="Bell MT" panose="02020503060305020303" pitchFamily="18" charset="0"/>
              </a:rPr>
              <a:t> Home.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766170" y="2298526"/>
            <a:ext cx="363255" cy="300624"/>
          </a:xfrm>
          <a:prstGeom prst="chevron">
            <a:avLst>
              <a:gd name="adj" fmla="val 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33818" y="1524032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entagon 8">
            <a:hlinkClick r:id="rId3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entagon 9">
            <a:hlinkClick r:id="rId4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entagon 10">
            <a:hlinkClick r:id="rId5" action="ppaction://hlinksldjump"/>
          </p:cNvPr>
          <p:cNvSpPr/>
          <p:nvPr/>
        </p:nvSpPr>
        <p:spPr>
          <a:xfrm>
            <a:off x="248432" y="3716656"/>
            <a:ext cx="2818356" cy="463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3" name="Pentagon 12">
            <a:hlinkClick r:id="rId6" action="ppaction://hlinkfile"/>
          </p:cNvPr>
          <p:cNvSpPr/>
          <p:nvPr/>
        </p:nvSpPr>
        <p:spPr>
          <a:xfrm>
            <a:off x="233818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14" name="Notched Right Arrow 13">
            <a:hlinkClick r:id="rId7" action="ppaction://hlinksldjump"/>
          </p:cNvPr>
          <p:cNvSpPr/>
          <p:nvPr/>
        </p:nvSpPr>
        <p:spPr>
          <a:xfrm flipH="1">
            <a:off x="7213344" y="6185884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16" name="Pentagon 15">
            <a:hlinkClick r:id="rId6" action="ppaction://hlinkfile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entagon 30">
            <a:hlinkClick r:id="rId2" action="ppaction://hlinkfile"/>
          </p:cNvPr>
          <p:cNvSpPr/>
          <p:nvPr/>
        </p:nvSpPr>
        <p:spPr>
          <a:xfrm>
            <a:off x="248432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56767" y="1288998"/>
            <a:ext cx="5574082" cy="4750027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701" y="675266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Bell MT" panose="02020503060305020303" pitchFamily="18" charset="0"/>
              </a:rPr>
              <a:t>Desain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 err="1" smtClean="0">
                <a:latin typeface="Bell MT" panose="02020503060305020303" pitchFamily="18" charset="0"/>
              </a:rPr>
              <a:t>Pemilihan</a:t>
            </a:r>
            <a:r>
              <a:rPr lang="en-US" sz="2000" dirty="0" smtClean="0">
                <a:latin typeface="Bell MT" panose="02020503060305020303" pitchFamily="18" charset="0"/>
              </a:rPr>
              <a:t> Product.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27" y="1383749"/>
            <a:ext cx="5323561" cy="4353172"/>
          </a:xfrm>
          <a:prstGeom prst="rect">
            <a:avLst/>
          </a:prstGeom>
        </p:spPr>
      </p:pic>
      <p:sp>
        <p:nvSpPr>
          <p:cNvPr id="25" name="Chevron 24"/>
          <p:cNvSpPr/>
          <p:nvPr/>
        </p:nvSpPr>
        <p:spPr>
          <a:xfrm>
            <a:off x="1766170" y="2298526"/>
            <a:ext cx="363255" cy="300624"/>
          </a:xfrm>
          <a:prstGeom prst="chevron">
            <a:avLst>
              <a:gd name="adj" fmla="val 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233818" y="1524032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Pentagon 26">
            <a:hlinkClick r:id="rId4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Pentagon 27">
            <a:hlinkClick r:id="rId5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Pentagon 28">
            <a:hlinkClick r:id="rId6" action="ppaction://hlinksldjump"/>
          </p:cNvPr>
          <p:cNvSpPr/>
          <p:nvPr/>
        </p:nvSpPr>
        <p:spPr>
          <a:xfrm>
            <a:off x="248432" y="3716656"/>
            <a:ext cx="2818356" cy="463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2" name="Notched Right Arrow 31">
            <a:hlinkClick r:id="rId7" action="ppaction://hlinksldjump"/>
          </p:cNvPr>
          <p:cNvSpPr/>
          <p:nvPr/>
        </p:nvSpPr>
        <p:spPr>
          <a:xfrm flipH="1">
            <a:off x="7234126" y="6117769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13" name="Pentagon 12">
            <a:hlinkClick r:id="rId2" action="ppaction://hlinkfile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56767" y="1288998"/>
            <a:ext cx="5574082" cy="4750027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701" y="675266"/>
            <a:ext cx="202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Bell MT" panose="02020503060305020303" pitchFamily="18" charset="0"/>
              </a:rPr>
              <a:t>Desain</a:t>
            </a:r>
            <a:r>
              <a:rPr lang="en-US" sz="2000" dirty="0" smtClean="0">
                <a:latin typeface="Bell MT" panose="02020503060305020303" pitchFamily="18" charset="0"/>
              </a:rPr>
              <a:t> About Us.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35" y="1401230"/>
            <a:ext cx="5183278" cy="4298112"/>
          </a:xfrm>
          <a:prstGeom prst="rect">
            <a:avLst/>
          </a:prstGeom>
        </p:spPr>
      </p:pic>
      <p:sp>
        <p:nvSpPr>
          <p:cNvPr id="7" name="Chevron 6"/>
          <p:cNvSpPr/>
          <p:nvPr/>
        </p:nvSpPr>
        <p:spPr>
          <a:xfrm>
            <a:off x="1766170" y="2298526"/>
            <a:ext cx="363255" cy="300624"/>
          </a:xfrm>
          <a:prstGeom prst="chevron">
            <a:avLst>
              <a:gd name="adj" fmla="val 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33818" y="1524032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entagon 8">
            <a:hlinkClick r:id="rId3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entagon 9">
            <a:hlinkClick r:id="rId4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entagon 10">
            <a:hlinkClick r:id="rId5" action="ppaction://hlinksldjump"/>
          </p:cNvPr>
          <p:cNvSpPr/>
          <p:nvPr/>
        </p:nvSpPr>
        <p:spPr>
          <a:xfrm>
            <a:off x="248432" y="3716656"/>
            <a:ext cx="2818356" cy="463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3" name="Pentagon 12">
            <a:hlinkClick r:id="rId6" action="ppaction://hlinkfile"/>
          </p:cNvPr>
          <p:cNvSpPr/>
          <p:nvPr/>
        </p:nvSpPr>
        <p:spPr>
          <a:xfrm>
            <a:off x="233818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14" name="Notched Right Arrow 13">
            <a:hlinkClick r:id="rId7" action="ppaction://hlinksldjump"/>
          </p:cNvPr>
          <p:cNvSpPr/>
          <p:nvPr/>
        </p:nvSpPr>
        <p:spPr>
          <a:xfrm flipH="1">
            <a:off x="7234127" y="6153529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15" name="Pentagon 14">
            <a:hlinkClick r:id="rId6" action="ppaction://hlinkfile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56767" y="1288998"/>
            <a:ext cx="5574082" cy="4750027"/>
          </a:xfrm>
          <a:prstGeom prst="roundRect">
            <a:avLst>
              <a:gd name="adj" fmla="val 22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701" y="675266"/>
            <a:ext cx="3398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Bell MT" panose="02020503060305020303" pitchFamily="18" charset="0"/>
              </a:rPr>
              <a:t>Desain</a:t>
            </a:r>
            <a:r>
              <a:rPr lang="en-US" sz="2000" dirty="0" smtClean="0">
                <a:latin typeface="Bell MT" panose="02020503060305020303" pitchFamily="18" charset="0"/>
              </a:rPr>
              <a:t> Form Saran </a:t>
            </a:r>
            <a:r>
              <a:rPr lang="en-US" sz="2000" dirty="0" err="1" smtClean="0">
                <a:latin typeface="Bell MT" panose="02020503060305020303" pitchFamily="18" charset="0"/>
              </a:rPr>
              <a:t>dan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 err="1" smtClean="0">
                <a:latin typeface="Bell MT" panose="02020503060305020303" pitchFamily="18" charset="0"/>
              </a:rPr>
              <a:t>Kritik</a:t>
            </a:r>
            <a:r>
              <a:rPr lang="en-US" sz="2000" dirty="0" smtClean="0">
                <a:latin typeface="Bell MT" panose="02020503060305020303" pitchFamily="18" charset="0"/>
              </a:rPr>
              <a:t>.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32" y="1438629"/>
            <a:ext cx="5273457" cy="4323344"/>
          </a:xfrm>
          <a:prstGeom prst="rect">
            <a:avLst/>
          </a:prstGeom>
        </p:spPr>
      </p:pic>
      <p:sp>
        <p:nvSpPr>
          <p:cNvPr id="7" name="Chevron 6"/>
          <p:cNvSpPr/>
          <p:nvPr/>
        </p:nvSpPr>
        <p:spPr>
          <a:xfrm>
            <a:off x="1766170" y="2298526"/>
            <a:ext cx="363255" cy="300624"/>
          </a:xfrm>
          <a:prstGeom prst="chevron">
            <a:avLst>
              <a:gd name="adj" fmla="val 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33818" y="1524032"/>
            <a:ext cx="2818356" cy="4771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entagon 8">
            <a:hlinkClick r:id="rId4" action="ppaction://hlinksldjump"/>
          </p:cNvPr>
          <p:cNvSpPr/>
          <p:nvPr/>
        </p:nvSpPr>
        <p:spPr>
          <a:xfrm>
            <a:off x="248432" y="2243064"/>
            <a:ext cx="2818356" cy="477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entagon 9">
            <a:hlinkClick r:id="rId5" action="ppaction://hlinksldjump"/>
          </p:cNvPr>
          <p:cNvSpPr/>
          <p:nvPr/>
        </p:nvSpPr>
        <p:spPr>
          <a:xfrm>
            <a:off x="233818" y="2981195"/>
            <a:ext cx="2818356" cy="462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entagon 10">
            <a:hlinkClick r:id="rId6" action="ppaction://hlinksldjump"/>
          </p:cNvPr>
          <p:cNvSpPr/>
          <p:nvPr/>
        </p:nvSpPr>
        <p:spPr>
          <a:xfrm>
            <a:off x="248432" y="3716656"/>
            <a:ext cx="2818356" cy="463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Sketsa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Pentagon 11">
            <a:hlinkClick r:id="rId7" action="ppaction://hlinksldjump"/>
          </p:cNvPr>
          <p:cNvSpPr/>
          <p:nvPr/>
        </p:nvSpPr>
        <p:spPr>
          <a:xfrm>
            <a:off x="233818" y="4440328"/>
            <a:ext cx="2818356" cy="370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3" name="Pentagon 12">
            <a:hlinkClick r:id="rId8" action="ppaction://hlinkfile"/>
          </p:cNvPr>
          <p:cNvSpPr/>
          <p:nvPr/>
        </p:nvSpPr>
        <p:spPr>
          <a:xfrm>
            <a:off x="248432" y="5685329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14" name="Notched Right Arrow 13">
            <a:hlinkClick r:id="rId9" action="ppaction://hlinksldjump"/>
          </p:cNvPr>
          <p:cNvSpPr/>
          <p:nvPr/>
        </p:nvSpPr>
        <p:spPr>
          <a:xfrm flipH="1">
            <a:off x="7223736" y="6205483"/>
            <a:ext cx="1165964" cy="5455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endParaRPr lang="en-US" dirty="0"/>
          </a:p>
        </p:txBody>
      </p:sp>
      <p:sp>
        <p:nvSpPr>
          <p:cNvPr id="15" name="Pentagon 14">
            <a:hlinkClick r:id="rId10" action="ppaction://hlinksldjump"/>
          </p:cNvPr>
          <p:cNvSpPr/>
          <p:nvPr/>
        </p:nvSpPr>
        <p:spPr>
          <a:xfrm>
            <a:off x="233818" y="5071425"/>
            <a:ext cx="2818356" cy="353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272</TotalTime>
  <Words>370</Words>
  <Application>Microsoft Office PowerPoint</Application>
  <PresentationFormat>On-screen Show (4:3)</PresentationFormat>
  <Paragraphs>121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Bell MT</vt:lpstr>
      <vt:lpstr>Kristen ITC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Bandi</dc:creator>
  <cp:lastModifiedBy>yesa muhammad</cp:lastModifiedBy>
  <cp:revision>33</cp:revision>
  <dcterms:created xsi:type="dcterms:W3CDTF">2014-03-05T12:39:10Z</dcterms:created>
  <dcterms:modified xsi:type="dcterms:W3CDTF">2014-03-08T01:37:12Z</dcterms:modified>
</cp:coreProperties>
</file>