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Bars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C2507-D4C3-45B2-A816-085AE2F91A79}"/>
              </a:ext>
            </a:extLst>
          </p:cNvPr>
          <p:cNvSpPr/>
          <p:nvPr/>
        </p:nvSpPr>
        <p:spPr>
          <a:xfrm>
            <a:off x="667212" y="892853"/>
            <a:ext cx="6673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>
                <a:solidFill>
                  <a:srgbClr val="00B050"/>
                </a:solidFill>
              </a:rPr>
              <a:t>loadData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FF0000"/>
                </a:solidFill>
              </a:rPr>
              <a:t>str 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    var </a:t>
            </a:r>
            <a:r>
              <a:rPr lang="en-US" sz="2400" dirty="0">
                <a:solidFill>
                  <a:srgbClr val="FF0000"/>
                </a:solidFill>
              </a:rPr>
              <a:t>param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FF0000"/>
                </a:solidFill>
              </a:rPr>
              <a:t>str</a:t>
            </a:r>
            <a:r>
              <a:rPr lang="en-US" sz="2400" dirty="0" err="1"/>
              <a:t>.toLowerCase</a:t>
            </a:r>
            <a:r>
              <a:rPr lang="en-US" sz="2400" dirty="0"/>
              <a:t>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param</a:t>
            </a:r>
            <a:r>
              <a:rPr lang="en-US" sz="2400" dirty="0"/>
              <a:t> = ‘.’ + </a:t>
            </a:r>
            <a:r>
              <a:rPr lang="en-US" sz="2400" dirty="0">
                <a:solidFill>
                  <a:srgbClr val="FF0000"/>
                </a:solidFill>
              </a:rPr>
              <a:t>param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    for(var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>
                <a:solidFill>
                  <a:srgbClr val="FF0000"/>
                </a:solidFill>
              </a:rPr>
              <a:t>toggleElems</a:t>
            </a:r>
            <a:r>
              <a:rPr lang="en-US" sz="2400" dirty="0" err="1"/>
              <a:t>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 $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toggleElems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dirty="0"/>
              <a:t>).</a:t>
            </a:r>
            <a:r>
              <a:rPr lang="en-US" sz="2400" dirty="0" err="1"/>
              <a:t>css</a:t>
            </a:r>
            <a:r>
              <a:rPr lang="en-US" sz="2400" dirty="0"/>
              <a:t>(‘display’, ‘none’); </a:t>
            </a:r>
          </a:p>
          <a:p>
            <a:r>
              <a:rPr lang="en-US" sz="2400" dirty="0"/>
              <a:t>    }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param</a:t>
            </a:r>
            <a:r>
              <a:rPr lang="en-US" sz="2400" dirty="0"/>
              <a:t>).</a:t>
            </a:r>
            <a:r>
              <a:rPr lang="en-US" sz="2400" dirty="0" err="1"/>
              <a:t>addClass</a:t>
            </a:r>
            <a:r>
              <a:rPr lang="en-US" sz="2400" dirty="0"/>
              <a:t>(‘display’, ‘inline-block’); 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1B53C68-9587-43A6-9385-FDFCB1194830}"/>
              </a:ext>
            </a:extLst>
          </p:cNvPr>
          <p:cNvSpPr/>
          <p:nvPr/>
        </p:nvSpPr>
        <p:spPr>
          <a:xfrm>
            <a:off x="7341016" y="2712386"/>
            <a:ext cx="177344" cy="851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7697776-F354-46CF-B78B-E2D4D8EEF44A}"/>
              </a:ext>
            </a:extLst>
          </p:cNvPr>
          <p:cNvSpPr/>
          <p:nvPr/>
        </p:nvSpPr>
        <p:spPr>
          <a:xfrm>
            <a:off x="7341016" y="4035469"/>
            <a:ext cx="177344" cy="851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EA3156-D5BF-47E0-8CC6-292E48C53BF0}"/>
              </a:ext>
            </a:extLst>
          </p:cNvPr>
          <p:cNvSpPr/>
          <p:nvPr/>
        </p:nvSpPr>
        <p:spPr>
          <a:xfrm>
            <a:off x="7747950" y="2895545"/>
            <a:ext cx="3095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Turn all elements 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C8D47-4811-4992-A38D-E22E3DBC91C7}"/>
              </a:ext>
            </a:extLst>
          </p:cNvPr>
          <p:cNvSpPr/>
          <p:nvPr/>
        </p:nvSpPr>
        <p:spPr>
          <a:xfrm>
            <a:off x="7736226" y="4218628"/>
            <a:ext cx="3095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Turn </a:t>
            </a:r>
            <a:r>
              <a:rPr lang="en-US" sz="2400" dirty="0">
                <a:solidFill>
                  <a:srgbClr val="FF0000"/>
                </a:solidFill>
              </a:rPr>
              <a:t>param</a:t>
            </a:r>
            <a:r>
              <a:rPr lang="en-US" sz="2400" dirty="0">
                <a:solidFill>
                  <a:schemeClr val="accent5"/>
                </a:solidFill>
              </a:rPr>
              <a:t> element on </a:t>
            </a:r>
          </a:p>
        </p:txBody>
      </p:sp>
    </p:spTree>
    <p:extLst>
      <p:ext uri="{BB962C8B-B14F-4D97-AF65-F5344CB8AC3E}">
        <p14:creationId xmlns:p14="http://schemas.microsoft.com/office/powerpoint/2010/main" val="74257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C2507-D4C3-45B2-A816-085AE2F91A79}"/>
              </a:ext>
            </a:extLst>
          </p:cNvPr>
          <p:cNvSpPr/>
          <p:nvPr/>
        </p:nvSpPr>
        <p:spPr>
          <a:xfrm>
            <a:off x="5672966" y="892853"/>
            <a:ext cx="66738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>
                <a:solidFill>
                  <a:srgbClr val="00B050"/>
                </a:solidFill>
              </a:rPr>
              <a:t>loadData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FF0000"/>
                </a:solidFill>
              </a:rPr>
              <a:t>str 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    var </a:t>
            </a:r>
            <a:r>
              <a:rPr lang="en-US" sz="2400" dirty="0">
                <a:solidFill>
                  <a:srgbClr val="FF0000"/>
                </a:solidFill>
              </a:rPr>
              <a:t>param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FF0000"/>
                </a:solidFill>
              </a:rPr>
              <a:t>str</a:t>
            </a:r>
            <a:r>
              <a:rPr lang="en-US" sz="2400" dirty="0" err="1"/>
              <a:t>.toLowerCase</a:t>
            </a:r>
            <a:r>
              <a:rPr lang="en-US" sz="2400" dirty="0"/>
              <a:t>();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param</a:t>
            </a:r>
            <a:r>
              <a:rPr lang="en-US" sz="2400" dirty="0"/>
              <a:t> = ‘.’ + </a:t>
            </a:r>
            <a:r>
              <a:rPr lang="en-US" sz="2400" dirty="0">
                <a:solidFill>
                  <a:srgbClr val="FF0000"/>
                </a:solidFill>
              </a:rPr>
              <a:t>param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   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‘.family’</a:t>
            </a:r>
            <a:r>
              <a:rPr lang="en-US" sz="2400" dirty="0"/>
              <a:t>).children().</a:t>
            </a:r>
            <a:r>
              <a:rPr lang="en-US" sz="2400" dirty="0" err="1"/>
              <a:t>css</a:t>
            </a:r>
            <a:r>
              <a:rPr lang="en-US" sz="2400" dirty="0"/>
              <a:t>(‘display’, ‘none’); </a:t>
            </a:r>
          </a:p>
          <a:p>
            <a:r>
              <a:rPr lang="en-US" sz="2400" dirty="0"/>
              <a:t>    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param</a:t>
            </a:r>
            <a:r>
              <a:rPr lang="en-US" sz="2400" dirty="0"/>
              <a:t>).</a:t>
            </a:r>
            <a:r>
              <a:rPr lang="en-US" sz="2400" dirty="0" err="1"/>
              <a:t>addClass</a:t>
            </a:r>
            <a:r>
              <a:rPr lang="en-US" sz="2400" dirty="0"/>
              <a:t>(‘display’, ‘inline-block’); 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DAD73-D36C-4F5C-858A-009D8FCF1039}"/>
              </a:ext>
            </a:extLst>
          </p:cNvPr>
          <p:cNvSpPr/>
          <p:nvPr/>
        </p:nvSpPr>
        <p:spPr>
          <a:xfrm>
            <a:off x="491366" y="626631"/>
            <a:ext cx="46667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class=family </a:t>
            </a:r>
            <a:r>
              <a:rPr lang="en-US" sz="2400" dirty="0"/>
              <a:t>&gt;</a:t>
            </a:r>
          </a:p>
          <a:p>
            <a:r>
              <a:rPr lang="en-US" sz="2400" dirty="0"/>
              <a:t>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2"/>
                </a:solidFill>
              </a:rPr>
              <a:t>class=red </a:t>
            </a:r>
            <a:r>
              <a:rPr lang="en-US" sz="2400" dirty="0"/>
              <a:t>&gt;&lt;/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  <a:p>
            <a:r>
              <a:rPr lang="en-US" sz="2400" dirty="0"/>
              <a:t>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2"/>
                </a:solidFill>
              </a:rPr>
              <a:t>class=green </a:t>
            </a:r>
            <a:r>
              <a:rPr lang="en-US" sz="2400" dirty="0"/>
              <a:t>&gt;&lt;/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  <a:p>
            <a:r>
              <a:rPr lang="en-US" sz="2400" dirty="0"/>
              <a:t>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2"/>
                </a:solidFill>
              </a:rPr>
              <a:t>class=blue </a:t>
            </a:r>
            <a:r>
              <a:rPr lang="en-US" sz="2400" dirty="0"/>
              <a:t>&gt;&lt;/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  <a:p>
            <a:r>
              <a:rPr lang="en-US" sz="2400" dirty="0"/>
              <a:t>	&lt;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>
                <a:solidFill>
                  <a:schemeClr val="accent2"/>
                </a:solidFill>
              </a:rPr>
              <a:t>class=yellow </a:t>
            </a:r>
            <a:r>
              <a:rPr lang="en-US" sz="2400" dirty="0"/>
              <a:t>&gt;&lt;/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  <a:p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div</a:t>
            </a:r>
            <a:r>
              <a:rPr lang="en-US" sz="2400" dirty="0"/>
              <a:t> 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C7688-48F1-4DEB-B671-AE1A841679F8}"/>
              </a:ext>
            </a:extLst>
          </p:cNvPr>
          <p:cNvSpPr/>
          <p:nvPr/>
        </p:nvSpPr>
        <p:spPr>
          <a:xfrm>
            <a:off x="643766" y="3429000"/>
            <a:ext cx="4666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Assuming each div is a square with the color corresponding to its name (except family), what would result in calling </a:t>
            </a:r>
            <a:r>
              <a:rPr lang="en-US" sz="2400" dirty="0" err="1"/>
              <a:t>loadData</a:t>
            </a:r>
            <a:r>
              <a:rPr lang="en-US" sz="2400" dirty="0"/>
              <a:t>(‘green’)?</a:t>
            </a:r>
          </a:p>
        </p:txBody>
      </p:sp>
    </p:spTree>
    <p:extLst>
      <p:ext uri="{BB962C8B-B14F-4D97-AF65-F5344CB8AC3E}">
        <p14:creationId xmlns:p14="http://schemas.microsoft.com/office/powerpoint/2010/main" val="13357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490305" y="3105834"/>
            <a:ext cx="321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Take Five Demo</a:t>
            </a:r>
          </a:p>
        </p:txBody>
      </p:sp>
      <p:pic>
        <p:nvPicPr>
          <p:cNvPr id="2050" name="Picture 2" descr="Image result for take five break">
            <a:extLst>
              <a:ext uri="{FF2B5EF4-FFF2-40B4-BE49-F238E27FC236}">
                <a16:creationId xmlns:a16="http://schemas.microsoft.com/office/drawing/2014/main" id="{A45DBA05-CDAF-4D7F-82A4-1A883D6D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972" y="3752164"/>
            <a:ext cx="3236592" cy="25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Input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Parsing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Toggling Elements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D58BE-88DB-4EAC-914A-B6D72033A264}"/>
              </a:ext>
            </a:extLst>
          </p:cNvPr>
          <p:cNvSpPr/>
          <p:nvPr/>
        </p:nvSpPr>
        <p:spPr>
          <a:xfrm>
            <a:off x="1377712" y="2928188"/>
            <a:ext cx="9700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class='</a:t>
            </a:r>
            <a:r>
              <a:rPr lang="en-US" sz="2400" dirty="0" err="1">
                <a:solidFill>
                  <a:schemeClr val="accent2"/>
                </a:solidFill>
              </a:rPr>
              <a:t>searchbar</a:t>
            </a:r>
            <a:r>
              <a:rPr lang="en-US" sz="2400" dirty="0">
                <a:solidFill>
                  <a:schemeClr val="accent2"/>
                </a:solidFill>
              </a:rPr>
              <a:t>' </a:t>
            </a:r>
            <a:r>
              <a:rPr lang="en-US" sz="2400" dirty="0">
                <a:solidFill>
                  <a:srgbClr val="00B050"/>
                </a:solidFill>
              </a:rPr>
              <a:t>type="text" </a:t>
            </a:r>
            <a:r>
              <a:rPr lang="en-US" sz="2400" dirty="0">
                <a:solidFill>
                  <a:schemeClr val="accent5"/>
                </a:solidFill>
              </a:rPr>
              <a:t>placeholder="Search For a Project..“ 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717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430DC7-3A87-4178-B323-9AD53D880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94389"/>
              </p:ext>
            </p:extLst>
          </p:nvPr>
        </p:nvGraphicFramePr>
        <p:xfrm>
          <a:off x="2160954" y="1031631"/>
          <a:ext cx="8128000" cy="29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6">
                  <a:extLst>
                    <a:ext uri="{9D8B030D-6E8A-4147-A177-3AD203B41FA5}">
                      <a16:colId xmlns:a16="http://schemas.microsoft.com/office/drawing/2014/main" val="1923937782"/>
                    </a:ext>
                  </a:extLst>
                </a:gridCol>
                <a:gridCol w="5412154">
                  <a:extLst>
                    <a:ext uri="{9D8B030D-6E8A-4147-A177-3AD203B41FA5}">
                      <a16:colId xmlns:a16="http://schemas.microsoft.com/office/drawing/2014/main" val="497777414"/>
                    </a:ext>
                  </a:extLst>
                </a:gridCol>
              </a:tblGrid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74929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clickable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13115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53099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</a:t>
                      </a:r>
                      <a:r>
                        <a:rPr lang="en-US" dirty="0" err="1"/>
                        <a:t>colorpicker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28688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file-select field and ‘Browse’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52835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formatted file-select field for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65861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email /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formatted text field for email / passwords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64079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text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5402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C395502-923A-4188-8578-56B26DD9F0EA}"/>
              </a:ext>
            </a:extLst>
          </p:cNvPr>
          <p:cNvSpPr/>
          <p:nvPr/>
        </p:nvSpPr>
        <p:spPr>
          <a:xfrm>
            <a:off x="2069373" y="4608510"/>
            <a:ext cx="812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Types are browser-</a:t>
            </a:r>
            <a:r>
              <a:rPr lang="en-US" sz="2400" dirty="0" err="1"/>
              <a:t>dependant</a:t>
            </a:r>
            <a:r>
              <a:rPr lang="en-US" sz="2400" dirty="0"/>
              <a:t>.</a:t>
            </a:r>
          </a:p>
          <a:p>
            <a:r>
              <a:rPr lang="en-US" sz="2400" dirty="0"/>
              <a:t>A color picker will look different in IE than in Chrome…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08302-E586-40CD-990C-3A09490F98E4}"/>
              </a:ext>
            </a:extLst>
          </p:cNvPr>
          <p:cNvSpPr/>
          <p:nvPr/>
        </p:nvSpPr>
        <p:spPr>
          <a:xfrm>
            <a:off x="0" y="6301788"/>
            <a:ext cx="4548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https://www.w3schools.com/tags/att_input_type.asp </a:t>
            </a:r>
          </a:p>
        </p:txBody>
      </p:sp>
    </p:spTree>
    <p:extLst>
      <p:ext uri="{BB962C8B-B14F-4D97-AF65-F5344CB8AC3E}">
        <p14:creationId xmlns:p14="http://schemas.microsoft.com/office/powerpoint/2010/main" val="382766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D58BE-88DB-4EAC-914A-B6D72033A264}"/>
              </a:ext>
            </a:extLst>
          </p:cNvPr>
          <p:cNvSpPr/>
          <p:nvPr/>
        </p:nvSpPr>
        <p:spPr>
          <a:xfrm>
            <a:off x="1034687" y="1193173"/>
            <a:ext cx="4967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class='</a:t>
            </a:r>
            <a:r>
              <a:rPr lang="en-US" sz="2400" dirty="0" err="1">
                <a:solidFill>
                  <a:schemeClr val="accent2"/>
                </a:solidFill>
              </a:rPr>
              <a:t>searchbar</a:t>
            </a:r>
            <a:r>
              <a:rPr lang="en-US" sz="2400" dirty="0">
                <a:solidFill>
                  <a:schemeClr val="accent2"/>
                </a:solidFill>
              </a:rPr>
              <a:t>' </a:t>
            </a:r>
            <a:r>
              <a:rPr lang="en-US" sz="2400" dirty="0">
                <a:solidFill>
                  <a:srgbClr val="00B050"/>
                </a:solidFill>
              </a:rPr>
              <a:t>type="text"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placeholder="Search For a Project..“ </a:t>
            </a:r>
            <a:r>
              <a:rPr lang="en-US" sz="2400" dirty="0"/>
              <a:t>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C2507-D4C3-45B2-A816-085AE2F91A79}"/>
              </a:ext>
            </a:extLst>
          </p:cNvPr>
          <p:cNvSpPr/>
          <p:nvPr/>
        </p:nvSpPr>
        <p:spPr>
          <a:xfrm>
            <a:off x="6861055" y="1099388"/>
            <a:ext cx="49675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err="1">
                <a:solidFill>
                  <a:schemeClr val="accent2"/>
                </a:solidFill>
              </a:rPr>
              <a:t>searchbar</a:t>
            </a:r>
            <a:r>
              <a:rPr lang="en-US" sz="2400" dirty="0"/>
              <a:t> {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5"/>
                </a:solidFill>
              </a:rPr>
              <a:t>width: 80%;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height: 40px;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line-height: 40px;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font-size: 20px;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margin: 10%;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background: grey;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color: black;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DB1AF-F3CD-471C-A136-3BBB5906D227}"/>
              </a:ext>
            </a:extLst>
          </p:cNvPr>
          <p:cNvSpPr/>
          <p:nvPr/>
        </p:nvSpPr>
        <p:spPr>
          <a:xfrm>
            <a:off x="1034687" y="4100060"/>
            <a:ext cx="577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Input fields are stylized using CSS</a:t>
            </a:r>
          </a:p>
        </p:txBody>
      </p:sp>
    </p:spTree>
    <p:extLst>
      <p:ext uri="{BB962C8B-B14F-4D97-AF65-F5344CB8AC3E}">
        <p14:creationId xmlns:p14="http://schemas.microsoft.com/office/powerpoint/2010/main" val="310171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Parsing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Toggling Elements</a:t>
            </a:r>
          </a:p>
        </p:txBody>
      </p:sp>
    </p:spTree>
    <p:extLst>
      <p:ext uri="{BB962C8B-B14F-4D97-AF65-F5344CB8AC3E}">
        <p14:creationId xmlns:p14="http://schemas.microsoft.com/office/powerpoint/2010/main" val="310883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C2507-D4C3-45B2-A816-085AE2F91A79}"/>
              </a:ext>
            </a:extLst>
          </p:cNvPr>
          <p:cNvSpPr/>
          <p:nvPr/>
        </p:nvSpPr>
        <p:spPr>
          <a:xfrm>
            <a:off x="2759098" y="595296"/>
            <a:ext cx="66738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document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ready</a:t>
            </a:r>
            <a:r>
              <a:rPr lang="en-US" sz="2400" dirty="0"/>
              <a:t>(function(){</a:t>
            </a:r>
          </a:p>
          <a:p>
            <a:endParaRPr lang="en-US" sz="2400" dirty="0"/>
          </a:p>
          <a:p>
            <a:pPr lvl="1"/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2"/>
                </a:solidFill>
              </a:rPr>
              <a:t>".</a:t>
            </a:r>
            <a:r>
              <a:rPr lang="en-US" sz="2400" dirty="0" err="1">
                <a:solidFill>
                  <a:schemeClr val="accent2"/>
                </a:solidFill>
              </a:rPr>
              <a:t>searchbar</a:t>
            </a:r>
            <a:r>
              <a:rPr lang="en-US" sz="2400" dirty="0">
                <a:solidFill>
                  <a:schemeClr val="accent2"/>
                </a:solidFill>
              </a:rPr>
              <a:t>"</a:t>
            </a:r>
            <a:r>
              <a:rPr lang="en-US" sz="2400" dirty="0"/>
              <a:t>).</a:t>
            </a:r>
            <a:r>
              <a:rPr lang="en-US" sz="2400" dirty="0" err="1">
                <a:solidFill>
                  <a:srgbClr val="00B050"/>
                </a:solidFill>
              </a:rPr>
              <a:t>keyup</a:t>
            </a:r>
            <a:r>
              <a:rPr lang="en-US" sz="2400" dirty="0"/>
              <a:t>(function(</a:t>
            </a:r>
            <a:r>
              <a:rPr lang="en-US" sz="2400" dirty="0">
                <a:solidFill>
                  <a:srgbClr val="FF0000"/>
                </a:solidFill>
              </a:rPr>
              <a:t>event</a:t>
            </a:r>
            <a:r>
              <a:rPr lang="en-US" sz="2400" dirty="0"/>
              <a:t>) {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       var 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).</a:t>
            </a:r>
            <a:r>
              <a:rPr lang="en-US" sz="2400" dirty="0" err="1"/>
              <a:t>val</a:t>
            </a:r>
            <a:r>
              <a:rPr lang="en-US" sz="2400" dirty="0"/>
              <a:t>();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       </a:t>
            </a:r>
            <a:r>
              <a:rPr lang="en-US" sz="2400" dirty="0" err="1"/>
              <a:t>loadData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);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   });</a:t>
            </a:r>
          </a:p>
          <a:p>
            <a:r>
              <a:rPr lang="en-US" sz="2400" dirty="0"/>
              <a:t>});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E76A74-D713-4F44-A0C1-733C03A1133D}"/>
              </a:ext>
            </a:extLst>
          </p:cNvPr>
          <p:cNvSpPr/>
          <p:nvPr/>
        </p:nvSpPr>
        <p:spPr>
          <a:xfrm>
            <a:off x="1107866" y="5019309"/>
            <a:ext cx="9976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keyup</a:t>
            </a:r>
            <a:r>
              <a:rPr lang="en-US" sz="2400" dirty="0"/>
              <a:t>() is called whenever a key is pressed and triggers the passed-in function to extract the current string and pass it to </a:t>
            </a:r>
            <a:r>
              <a:rPr lang="en-US" sz="2400" dirty="0" err="1">
                <a:solidFill>
                  <a:srgbClr val="00B050"/>
                </a:solidFill>
              </a:rPr>
              <a:t>loadData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357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C2507-D4C3-45B2-A816-085AE2F91A79}"/>
              </a:ext>
            </a:extLst>
          </p:cNvPr>
          <p:cNvSpPr/>
          <p:nvPr/>
        </p:nvSpPr>
        <p:spPr>
          <a:xfrm>
            <a:off x="906852" y="1352919"/>
            <a:ext cx="66738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document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ready</a:t>
            </a:r>
            <a:r>
              <a:rPr lang="en-US" sz="2400" dirty="0"/>
              <a:t>(function(){</a:t>
            </a:r>
          </a:p>
          <a:p>
            <a:endParaRPr lang="en-US" sz="2400" dirty="0"/>
          </a:p>
          <a:p>
            <a:pPr lvl="1"/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2"/>
                </a:solidFill>
              </a:rPr>
              <a:t>".</a:t>
            </a:r>
            <a:r>
              <a:rPr lang="en-US" sz="2400" dirty="0" err="1">
                <a:solidFill>
                  <a:schemeClr val="accent2"/>
                </a:solidFill>
              </a:rPr>
              <a:t>searchbar</a:t>
            </a:r>
            <a:r>
              <a:rPr lang="en-US" sz="2400" dirty="0">
                <a:solidFill>
                  <a:schemeClr val="accent2"/>
                </a:solidFill>
              </a:rPr>
              <a:t>"</a:t>
            </a:r>
            <a:r>
              <a:rPr lang="en-US" sz="2400" dirty="0"/>
              <a:t>).</a:t>
            </a:r>
            <a:r>
              <a:rPr lang="en-US" sz="2400" dirty="0" err="1">
                <a:solidFill>
                  <a:srgbClr val="00B050"/>
                </a:solidFill>
              </a:rPr>
              <a:t>keyup</a:t>
            </a:r>
            <a:r>
              <a:rPr lang="en-US" sz="2400" dirty="0"/>
              <a:t>(function(</a:t>
            </a:r>
            <a:r>
              <a:rPr lang="en-US" sz="2400" dirty="0">
                <a:solidFill>
                  <a:srgbClr val="FF0000"/>
                </a:solidFill>
              </a:rPr>
              <a:t>event</a:t>
            </a:r>
            <a:r>
              <a:rPr lang="en-US" sz="2400" dirty="0"/>
              <a:t>) {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       var 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).</a:t>
            </a:r>
            <a:r>
              <a:rPr lang="en-US" sz="2400" dirty="0" err="1"/>
              <a:t>val</a:t>
            </a:r>
            <a:r>
              <a:rPr lang="en-US" sz="2400" dirty="0"/>
              <a:t>();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       console.log(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);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   });</a:t>
            </a:r>
          </a:p>
          <a:p>
            <a:r>
              <a:rPr lang="en-US" sz="2400" dirty="0"/>
              <a:t>});</a:t>
            </a:r>
          </a:p>
        </p:txBody>
      </p:sp>
      <p:pic>
        <p:nvPicPr>
          <p:cNvPr id="1026" name="Picture 2" descr="https://i.gyazo.com/0aade14f13d385b951508354dbe32a93.png">
            <a:extLst>
              <a:ext uri="{FF2B5EF4-FFF2-40B4-BE49-F238E27FC236}">
                <a16:creationId xmlns:a16="http://schemas.microsoft.com/office/drawing/2014/main" id="{7E918BFC-1F09-451D-9521-9A06A23B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54" y="1714153"/>
            <a:ext cx="4240337" cy="29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85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09 | Search Bars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3300047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Parsing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Toggling Elements</a:t>
            </a:r>
          </a:p>
        </p:txBody>
      </p:sp>
    </p:spTree>
    <p:extLst>
      <p:ext uri="{BB962C8B-B14F-4D97-AF65-F5344CB8AC3E}">
        <p14:creationId xmlns:p14="http://schemas.microsoft.com/office/powerpoint/2010/main" val="240166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480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Search Bars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93</cp:revision>
  <dcterms:created xsi:type="dcterms:W3CDTF">2018-12-16T14:37:10Z</dcterms:created>
  <dcterms:modified xsi:type="dcterms:W3CDTF">2018-12-23T16:36:20Z</dcterms:modified>
</cp:coreProperties>
</file>