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13" r:id="rId5"/>
    <p:sldId id="314" r:id="rId6"/>
    <p:sldId id="316" r:id="rId7"/>
    <p:sldId id="315" r:id="rId8"/>
    <p:sldId id="317" r:id="rId9"/>
    <p:sldId id="318" r:id="rId10"/>
    <p:sldId id="319" r:id="rId11"/>
    <p:sldId id="320" r:id="rId12"/>
    <p:sldId id="322" r:id="rId13"/>
    <p:sldId id="323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Parsing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JSON Parsing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JSON Parsing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What is a 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Reading/Writing to JSONs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JSON for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37030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JSON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3F227-B589-4D1A-AC78-A79FCC672488}"/>
              </a:ext>
            </a:extLst>
          </p:cNvPr>
          <p:cNvSpPr txBox="1"/>
          <p:nvPr/>
        </p:nvSpPr>
        <p:spPr>
          <a:xfrm>
            <a:off x="785446" y="762000"/>
            <a:ext cx="3576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Benefits of using JSONs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F41D3-AC1C-4E5F-B5F2-4CB6BCC2159E}"/>
              </a:ext>
            </a:extLst>
          </p:cNvPr>
          <p:cNvSpPr txBox="1"/>
          <p:nvPr/>
        </p:nvSpPr>
        <p:spPr>
          <a:xfrm>
            <a:off x="785445" y="1285220"/>
            <a:ext cx="5710922" cy="225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Great for storing large amounts of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Easy to parse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Sounds like “Jason”, so you won’t forget 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64E29-64C8-4B93-BEDC-AA6C1751AA85}"/>
              </a:ext>
            </a:extLst>
          </p:cNvPr>
          <p:cNvSpPr txBox="1"/>
          <p:nvPr/>
        </p:nvSpPr>
        <p:spPr>
          <a:xfrm>
            <a:off x="785445" y="3686889"/>
            <a:ext cx="3972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Downsides of using JSONs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A3606-A12B-4831-BBA1-D027D1216C49}"/>
              </a:ext>
            </a:extLst>
          </p:cNvPr>
          <p:cNvSpPr txBox="1"/>
          <p:nvPr/>
        </p:nvSpPr>
        <p:spPr>
          <a:xfrm>
            <a:off x="785444" y="4210109"/>
            <a:ext cx="6762236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Comparatively slow read-write times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Easily </a:t>
            </a:r>
            <a:r>
              <a:rPr lang="en-US" sz="2400" dirty="0" err="1"/>
              <a:t>breachable</a:t>
            </a:r>
            <a:r>
              <a:rPr lang="en-US" sz="2400" dirty="0"/>
              <a:t> (don’t store personal data in it).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76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JSON Parsing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70C2F-C308-43CB-94C1-7A39815F78A6}"/>
              </a:ext>
            </a:extLst>
          </p:cNvPr>
          <p:cNvSpPr txBox="1"/>
          <p:nvPr/>
        </p:nvSpPr>
        <p:spPr>
          <a:xfrm>
            <a:off x="5767753" y="1397675"/>
            <a:ext cx="6424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.</a:t>
            </a:r>
            <a:r>
              <a:rPr lang="en-US" dirty="0" err="1"/>
              <a:t>getJSON</a:t>
            </a:r>
            <a:r>
              <a:rPr lang="en-US" dirty="0"/>
              <a:t>( “</a:t>
            </a:r>
            <a:r>
              <a:rPr lang="en-US" dirty="0" err="1"/>
              <a:t>data.json</a:t>
            </a:r>
            <a:r>
              <a:rPr lang="en-US" dirty="0"/>
              <a:t>", function(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.each(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, function( </a:t>
            </a:r>
            <a:r>
              <a:rPr lang="en-US" dirty="0">
                <a:solidFill>
                  <a:srgbClr val="00B050"/>
                </a:solidFill>
              </a:rPr>
              <a:t>key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/>
              <a:t> ) 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console.log(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/>
              <a:t>);</a:t>
            </a:r>
          </a:p>
          <a:p>
            <a:r>
              <a:rPr lang="en-US" dirty="0"/>
              <a:t>	});</a:t>
            </a:r>
          </a:p>
          <a:p>
            <a:r>
              <a:rPr lang="en-US" dirty="0"/>
              <a:t>});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5E4D7-1E13-46AF-AFEC-BC442F0B6309}"/>
              </a:ext>
            </a:extLst>
          </p:cNvPr>
          <p:cNvSpPr txBox="1"/>
          <p:nvPr/>
        </p:nvSpPr>
        <p:spPr>
          <a:xfrm>
            <a:off x="5767752" y="4220308"/>
            <a:ext cx="2368063" cy="379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will this print?</a:t>
            </a:r>
          </a:p>
        </p:txBody>
      </p:sp>
      <p:pic>
        <p:nvPicPr>
          <p:cNvPr id="9" name="Picture 2" descr="https://i.gyazo.com/c01a6f85b33cca6f73f033483ec19a66.png">
            <a:extLst>
              <a:ext uri="{FF2B5EF4-FFF2-40B4-BE49-F238E27FC236}">
                <a16:creationId xmlns:a16="http://schemas.microsoft.com/office/drawing/2014/main" id="{24E594D2-87F2-46FC-9CCD-B0A2120E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29" y="1080900"/>
            <a:ext cx="4500231" cy="42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1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JSON Parsing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70C2F-C308-43CB-94C1-7A39815F78A6}"/>
              </a:ext>
            </a:extLst>
          </p:cNvPr>
          <p:cNvSpPr txBox="1"/>
          <p:nvPr/>
        </p:nvSpPr>
        <p:spPr>
          <a:xfrm>
            <a:off x="3069554" y="2559780"/>
            <a:ext cx="56309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search( </a:t>
            </a:r>
            <a:r>
              <a:rPr lang="en-US" dirty="0">
                <a:solidFill>
                  <a:srgbClr val="FF0000"/>
                </a:solidFill>
              </a:rPr>
              <a:t>tag</a:t>
            </a:r>
            <a:r>
              <a:rPr lang="en-US" dirty="0"/>
              <a:t> ) {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.</a:t>
            </a:r>
            <a:r>
              <a:rPr lang="en-US" dirty="0" err="1"/>
              <a:t>getJSON</a:t>
            </a:r>
            <a:r>
              <a:rPr lang="en-US" dirty="0"/>
              <a:t>( “</a:t>
            </a:r>
            <a:r>
              <a:rPr lang="en-US" dirty="0" err="1"/>
              <a:t>data.json</a:t>
            </a:r>
            <a:r>
              <a:rPr lang="en-US" dirty="0"/>
              <a:t>", function(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) {</a:t>
            </a:r>
          </a:p>
          <a:p>
            <a:pPr lvl="1"/>
            <a:r>
              <a:rPr lang="en-US" dirty="0"/>
              <a:t>  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.each(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, function( </a:t>
            </a:r>
            <a:r>
              <a:rPr lang="en-US" dirty="0">
                <a:solidFill>
                  <a:srgbClr val="00B050"/>
                </a:solidFill>
              </a:rPr>
              <a:t>key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/>
              <a:t> ) {</a:t>
            </a:r>
          </a:p>
          <a:p>
            <a:pPr lvl="1"/>
            <a:r>
              <a:rPr lang="en-US" dirty="0"/>
              <a:t>		</a:t>
            </a:r>
          </a:p>
          <a:p>
            <a:pPr lvl="1"/>
            <a:r>
              <a:rPr lang="en-US" dirty="0"/>
              <a:t>		for( var k = 0; k &lt; 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 err="1"/>
              <a:t>.length</a:t>
            </a:r>
            <a:r>
              <a:rPr lang="en-US" dirty="0"/>
              <a:t>; k++ ) {</a:t>
            </a:r>
          </a:p>
          <a:p>
            <a:pPr lvl="1"/>
            <a:r>
              <a:rPr lang="en-US" dirty="0"/>
              <a:t>			if( 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/>
              <a:t>[k] == </a:t>
            </a:r>
            <a:r>
              <a:rPr lang="en-US" dirty="0">
                <a:solidFill>
                  <a:srgbClr val="FF0000"/>
                </a:solidFill>
              </a:rPr>
              <a:t>tag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				console.log( </a:t>
            </a:r>
            <a:r>
              <a:rPr lang="en-US" dirty="0">
                <a:solidFill>
                  <a:srgbClr val="00B050"/>
                </a:solidFill>
              </a:rPr>
              <a:t>key</a:t>
            </a:r>
            <a:r>
              <a:rPr lang="en-US" dirty="0"/>
              <a:t> );</a:t>
            </a:r>
          </a:p>
          <a:p>
            <a:pPr lvl="1"/>
            <a:r>
              <a:rPr lang="en-US" dirty="0"/>
              <a:t>		}</a:t>
            </a:r>
          </a:p>
          <a:p>
            <a:pPr lvl="1"/>
            <a:r>
              <a:rPr lang="en-US" dirty="0"/>
              <a:t>	});</a:t>
            </a:r>
          </a:p>
          <a:p>
            <a:pPr lvl="1"/>
            <a:r>
              <a:rPr lang="en-US" dirty="0"/>
              <a:t>});</a:t>
            </a:r>
          </a:p>
          <a:p>
            <a:pPr lvl="1"/>
            <a:endParaRPr lang="en-US" dirty="0"/>
          </a:p>
          <a:p>
            <a:r>
              <a:rPr lang="en-US" dirty="0"/>
              <a:t>}</a:t>
            </a:r>
          </a:p>
        </p:txBody>
      </p:sp>
      <p:pic>
        <p:nvPicPr>
          <p:cNvPr id="1026" name="Picture 2" descr="https://i.gyazo.com/7422d21df0c5078f04b9d2458ce32cdf.png">
            <a:extLst>
              <a:ext uri="{FF2B5EF4-FFF2-40B4-BE49-F238E27FC236}">
                <a16:creationId xmlns:a16="http://schemas.microsoft.com/office/drawing/2014/main" id="{BBC95F5A-A82D-4FA7-9422-9CF20AA8A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439" y="1105821"/>
            <a:ext cx="5281246" cy="124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BEE248-1F19-4BFB-9EBF-895FA87DF4DD}"/>
              </a:ext>
            </a:extLst>
          </p:cNvPr>
          <p:cNvSpPr txBox="1"/>
          <p:nvPr/>
        </p:nvSpPr>
        <p:spPr>
          <a:xfrm>
            <a:off x="3244382" y="473995"/>
            <a:ext cx="52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Manually tag data so users can search for it by tags</a:t>
            </a:r>
          </a:p>
        </p:txBody>
      </p:sp>
    </p:spTree>
    <p:extLst>
      <p:ext uri="{BB962C8B-B14F-4D97-AF65-F5344CB8AC3E}">
        <p14:creationId xmlns:p14="http://schemas.microsoft.com/office/powerpoint/2010/main" val="336212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JSON Parsing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490305" y="3105834"/>
            <a:ext cx="321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Chive Demo</a:t>
            </a:r>
          </a:p>
        </p:txBody>
      </p:sp>
      <p:pic>
        <p:nvPicPr>
          <p:cNvPr id="3074" name="Picture 2" descr="Image result for chives">
            <a:extLst>
              <a:ext uri="{FF2B5EF4-FFF2-40B4-BE49-F238E27FC236}">
                <a16:creationId xmlns:a16="http://schemas.microsoft.com/office/drawing/2014/main" id="{D846E580-8DAF-4B0C-8C7D-F9FCA5822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93" y="3550024"/>
            <a:ext cx="3774554" cy="28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JSON Parsing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What is a 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Reading/Writing to JSONs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JSON for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JSON Parsing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E9E8F-52B2-4896-AC69-2155ADF6ED85}"/>
              </a:ext>
            </a:extLst>
          </p:cNvPr>
          <p:cNvSpPr txBox="1"/>
          <p:nvPr/>
        </p:nvSpPr>
        <p:spPr>
          <a:xfrm>
            <a:off x="4378705" y="1201615"/>
            <a:ext cx="3434589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/>
              <a:t>J</a:t>
            </a:r>
            <a:r>
              <a:rPr lang="en-US" sz="4400" dirty="0"/>
              <a:t> S O N</a:t>
            </a:r>
            <a:br>
              <a:rPr lang="en-US" sz="4400" dirty="0"/>
            </a:br>
            <a:r>
              <a:rPr lang="en-US" sz="4400" b="1" dirty="0"/>
              <a:t>S</a:t>
            </a:r>
            <a:r>
              <a:rPr lang="en-US" sz="4400" dirty="0"/>
              <a:t> O</a:t>
            </a:r>
            <a:br>
              <a:rPr lang="en-US" sz="4400" dirty="0"/>
            </a:br>
            <a:r>
              <a:rPr lang="en-US" sz="4400" b="1" dirty="0" err="1"/>
              <a:t>O</a:t>
            </a:r>
            <a:r>
              <a:rPr lang="en-US" sz="4400" dirty="0"/>
              <a:t> T H E R S</a:t>
            </a:r>
          </a:p>
          <a:p>
            <a:pPr>
              <a:lnSpc>
                <a:spcPct val="150000"/>
              </a:lnSpc>
            </a:pPr>
            <a:r>
              <a:rPr lang="en-US" sz="4400" b="1" dirty="0"/>
              <a:t>N</a:t>
            </a:r>
            <a:r>
              <a:rPr lang="en-US" sz="4400" dirty="0"/>
              <a:t> O T I C E</a:t>
            </a:r>
          </a:p>
        </p:txBody>
      </p:sp>
    </p:spTree>
    <p:extLst>
      <p:ext uri="{BB962C8B-B14F-4D97-AF65-F5344CB8AC3E}">
        <p14:creationId xmlns:p14="http://schemas.microsoft.com/office/powerpoint/2010/main" val="377179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JSON Parsing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E9E8F-52B2-4896-AC69-2155ADF6ED85}"/>
              </a:ext>
            </a:extLst>
          </p:cNvPr>
          <p:cNvSpPr txBox="1"/>
          <p:nvPr/>
        </p:nvSpPr>
        <p:spPr>
          <a:xfrm>
            <a:off x="4299506" y="1201615"/>
            <a:ext cx="359298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/>
              <a:t>J</a:t>
            </a:r>
            <a:r>
              <a:rPr lang="en-US" sz="4400" dirty="0"/>
              <a:t> A V A</a:t>
            </a:r>
          </a:p>
          <a:p>
            <a:pPr>
              <a:lnSpc>
                <a:spcPct val="150000"/>
              </a:lnSpc>
            </a:pPr>
            <a:r>
              <a:rPr lang="en-US" sz="4400" b="1" dirty="0"/>
              <a:t>S</a:t>
            </a:r>
            <a:r>
              <a:rPr lang="en-US" sz="4400" dirty="0"/>
              <a:t> C R I P T</a:t>
            </a:r>
            <a:br>
              <a:rPr lang="en-US" sz="4400" dirty="0"/>
            </a:br>
            <a:r>
              <a:rPr lang="en-US" sz="4400" b="1" dirty="0"/>
              <a:t>O</a:t>
            </a:r>
            <a:r>
              <a:rPr lang="en-US" sz="4400" dirty="0"/>
              <a:t> B J E C T</a:t>
            </a:r>
          </a:p>
          <a:p>
            <a:pPr>
              <a:lnSpc>
                <a:spcPct val="150000"/>
              </a:lnSpc>
            </a:pPr>
            <a:r>
              <a:rPr lang="en-US" sz="4400" b="1" dirty="0"/>
              <a:t>N</a:t>
            </a:r>
            <a:r>
              <a:rPr lang="en-US" sz="4400" dirty="0"/>
              <a:t> O T A T I O N</a:t>
            </a:r>
          </a:p>
        </p:txBody>
      </p:sp>
    </p:spTree>
    <p:extLst>
      <p:ext uri="{BB962C8B-B14F-4D97-AF65-F5344CB8AC3E}">
        <p14:creationId xmlns:p14="http://schemas.microsoft.com/office/powerpoint/2010/main" val="85609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JSON Parsing</a:t>
            </a:r>
          </a:p>
        </p:txBody>
      </p:sp>
      <p:pic>
        <p:nvPicPr>
          <p:cNvPr id="2" name="Picture 2" descr="https://i.gyazo.com/c01a6f85b33cca6f73f033483ec19a66.png">
            <a:extLst>
              <a:ext uri="{FF2B5EF4-FFF2-40B4-BE49-F238E27FC236}">
                <a16:creationId xmlns:a16="http://schemas.microsoft.com/office/drawing/2014/main" id="{BDFC266D-0259-4D51-B4A5-833CC3B32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232" y="812987"/>
            <a:ext cx="4966921" cy="474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54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JSON Parsing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What is a 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Reading/Writing to JSONs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JSON for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48737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JSON Parsing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70C2F-C308-43CB-94C1-7A39815F78A6}"/>
              </a:ext>
            </a:extLst>
          </p:cNvPr>
          <p:cNvSpPr txBox="1"/>
          <p:nvPr/>
        </p:nvSpPr>
        <p:spPr>
          <a:xfrm>
            <a:off x="5767753" y="1690202"/>
            <a:ext cx="6424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$.</a:t>
            </a:r>
            <a:r>
              <a:rPr lang="en-US" dirty="0" err="1"/>
              <a:t>getJSON</a:t>
            </a:r>
            <a:r>
              <a:rPr lang="en-US" dirty="0"/>
              <a:t>( “</a:t>
            </a:r>
            <a:r>
              <a:rPr lang="en-US" dirty="0" err="1"/>
              <a:t>data.json</a:t>
            </a:r>
            <a:r>
              <a:rPr lang="en-US" dirty="0"/>
              <a:t>", function( data 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	var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= data[“orders”][0][“customer”][0][“</a:t>
            </a:r>
            <a:r>
              <a:rPr lang="en-US" dirty="0" err="1"/>
              <a:t>fname</a:t>
            </a:r>
            <a:r>
              <a:rPr lang="en-US" dirty="0"/>
              <a:t>”];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+= “ “;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= data[“orders”][0][“customer”][0][“</a:t>
            </a:r>
            <a:r>
              <a:rPr lang="en-US" dirty="0" err="1"/>
              <a:t>lname</a:t>
            </a:r>
            <a:r>
              <a:rPr lang="en-US" dirty="0"/>
              <a:t>”];</a:t>
            </a:r>
          </a:p>
          <a:p>
            <a:r>
              <a:rPr lang="en-US" dirty="0"/>
              <a:t>	console.log(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});</a:t>
            </a:r>
          </a:p>
        </p:txBody>
      </p:sp>
      <p:pic>
        <p:nvPicPr>
          <p:cNvPr id="10" name="Picture 2" descr="https://i.gyazo.com/c01a6f85b33cca6f73f033483ec19a66.png">
            <a:extLst>
              <a:ext uri="{FF2B5EF4-FFF2-40B4-BE49-F238E27FC236}">
                <a16:creationId xmlns:a16="http://schemas.microsoft.com/office/drawing/2014/main" id="{A3443904-91C1-4731-AC4D-C25B897F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29" y="1080900"/>
            <a:ext cx="4500231" cy="42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5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i.gyazo.com/c01a6f85b33cca6f73f033483ec19a66.png">
            <a:extLst>
              <a:ext uri="{FF2B5EF4-FFF2-40B4-BE49-F238E27FC236}">
                <a16:creationId xmlns:a16="http://schemas.microsoft.com/office/drawing/2014/main" id="{136659D5-998B-4F50-85AA-A2C405D1C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29" y="1080900"/>
            <a:ext cx="4500231" cy="42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JSON Parsing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70C2F-C308-43CB-94C1-7A39815F78A6}"/>
              </a:ext>
            </a:extLst>
          </p:cNvPr>
          <p:cNvSpPr txBox="1"/>
          <p:nvPr/>
        </p:nvSpPr>
        <p:spPr>
          <a:xfrm>
            <a:off x="5767753" y="1690202"/>
            <a:ext cx="6424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$.</a:t>
            </a:r>
            <a:r>
              <a:rPr lang="en-US" dirty="0" err="1"/>
              <a:t>getJSON</a:t>
            </a:r>
            <a:r>
              <a:rPr lang="en-US" dirty="0"/>
              <a:t>( “</a:t>
            </a:r>
            <a:r>
              <a:rPr lang="en-US" dirty="0" err="1"/>
              <a:t>data.json</a:t>
            </a:r>
            <a:r>
              <a:rPr lang="en-US" dirty="0"/>
              <a:t>", function( data 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	var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= data[“orders”][0][“customer”][0][“</a:t>
            </a:r>
            <a:r>
              <a:rPr lang="en-US" dirty="0" err="1"/>
              <a:t>fname</a:t>
            </a:r>
            <a:r>
              <a:rPr lang="en-US" dirty="0"/>
              <a:t>”];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+= “ “;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= data[“orders”][0][“customer”][0][“</a:t>
            </a:r>
            <a:r>
              <a:rPr lang="en-US" dirty="0" err="1"/>
              <a:t>lname</a:t>
            </a:r>
            <a:r>
              <a:rPr lang="en-US" dirty="0"/>
              <a:t>”];</a:t>
            </a:r>
          </a:p>
          <a:p>
            <a:r>
              <a:rPr lang="en-US" dirty="0"/>
              <a:t>	console.log(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});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00507-39F6-43DD-9335-7DEAFCDAE714}"/>
              </a:ext>
            </a:extLst>
          </p:cNvPr>
          <p:cNvSpPr/>
          <p:nvPr/>
        </p:nvSpPr>
        <p:spPr>
          <a:xfrm>
            <a:off x="2039815" y="2602523"/>
            <a:ext cx="3294185" cy="160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ADB57A-1EE5-49F2-B160-280AC7DB4E50}"/>
              </a:ext>
            </a:extLst>
          </p:cNvPr>
          <p:cNvSpPr/>
          <p:nvPr/>
        </p:nvSpPr>
        <p:spPr>
          <a:xfrm>
            <a:off x="1641232" y="2391508"/>
            <a:ext cx="3811928" cy="2000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18B66-E552-4CD4-B667-E9D7FC814748}"/>
              </a:ext>
            </a:extLst>
          </p:cNvPr>
          <p:cNvSpPr txBox="1"/>
          <p:nvPr/>
        </p:nvSpPr>
        <p:spPr>
          <a:xfrm>
            <a:off x="4693084" y="3937631"/>
            <a:ext cx="1182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3044F-9E1B-4496-AC17-EE2B802EEABD}"/>
              </a:ext>
            </a:extLst>
          </p:cNvPr>
          <p:cNvSpPr txBox="1"/>
          <p:nvPr/>
        </p:nvSpPr>
        <p:spPr>
          <a:xfrm>
            <a:off x="4915822" y="4136923"/>
            <a:ext cx="1182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89781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i.gyazo.com/c01a6f85b33cca6f73f033483ec19a66.png">
            <a:extLst>
              <a:ext uri="{FF2B5EF4-FFF2-40B4-BE49-F238E27FC236}">
                <a16:creationId xmlns:a16="http://schemas.microsoft.com/office/drawing/2014/main" id="{11E1637D-FF01-4D20-9A4F-0AD0E1B25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29" y="1080900"/>
            <a:ext cx="4500231" cy="42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JSON Parsing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70C2F-C308-43CB-94C1-7A39815F78A6}"/>
              </a:ext>
            </a:extLst>
          </p:cNvPr>
          <p:cNvSpPr txBox="1"/>
          <p:nvPr/>
        </p:nvSpPr>
        <p:spPr>
          <a:xfrm>
            <a:off x="5767753" y="1690202"/>
            <a:ext cx="6424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$.</a:t>
            </a:r>
            <a:r>
              <a:rPr lang="en-US" dirty="0" err="1"/>
              <a:t>getJSON</a:t>
            </a:r>
            <a:r>
              <a:rPr lang="en-US" dirty="0"/>
              <a:t>( “</a:t>
            </a:r>
            <a:r>
              <a:rPr lang="en-US" dirty="0" err="1"/>
              <a:t>data.json</a:t>
            </a:r>
            <a:r>
              <a:rPr lang="en-US" dirty="0"/>
              <a:t>", function( data 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	data[“orders”][0][“customer”][0][“</a:t>
            </a:r>
            <a:r>
              <a:rPr lang="en-US" dirty="0" err="1"/>
              <a:t>fname</a:t>
            </a:r>
            <a:r>
              <a:rPr lang="en-US" dirty="0"/>
              <a:t>”] = ‘John’;</a:t>
            </a:r>
          </a:p>
          <a:p>
            <a:r>
              <a:rPr lang="en-US" dirty="0"/>
              <a:t>	data[“orders”][0][“customer”][0][“</a:t>
            </a:r>
            <a:r>
              <a:rPr lang="en-US" dirty="0" err="1"/>
              <a:t>lname</a:t>
            </a:r>
            <a:r>
              <a:rPr lang="en-US" dirty="0"/>
              <a:t>”] = ‘Doe’;</a:t>
            </a:r>
            <a:br>
              <a:rPr lang="en-US" dirty="0"/>
            </a:br>
            <a:endParaRPr lang="en-US" dirty="0"/>
          </a:p>
          <a:p>
            <a:r>
              <a:rPr lang="en-US" dirty="0"/>
              <a:t>});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00507-39F6-43DD-9335-7DEAFCDAE714}"/>
              </a:ext>
            </a:extLst>
          </p:cNvPr>
          <p:cNvSpPr/>
          <p:nvPr/>
        </p:nvSpPr>
        <p:spPr>
          <a:xfrm>
            <a:off x="2039815" y="2602523"/>
            <a:ext cx="3294185" cy="160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ADB57A-1EE5-49F2-B160-280AC7DB4E50}"/>
              </a:ext>
            </a:extLst>
          </p:cNvPr>
          <p:cNvSpPr/>
          <p:nvPr/>
        </p:nvSpPr>
        <p:spPr>
          <a:xfrm>
            <a:off x="1641232" y="2391508"/>
            <a:ext cx="3811928" cy="2000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18B66-E552-4CD4-B667-E9D7FC814748}"/>
              </a:ext>
            </a:extLst>
          </p:cNvPr>
          <p:cNvSpPr txBox="1"/>
          <p:nvPr/>
        </p:nvSpPr>
        <p:spPr>
          <a:xfrm>
            <a:off x="4693084" y="3937631"/>
            <a:ext cx="1182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3044F-9E1B-4496-AC17-EE2B802EEABD}"/>
              </a:ext>
            </a:extLst>
          </p:cNvPr>
          <p:cNvSpPr txBox="1"/>
          <p:nvPr/>
        </p:nvSpPr>
        <p:spPr>
          <a:xfrm>
            <a:off x="4915822" y="4136923"/>
            <a:ext cx="1182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2919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316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JSON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103</cp:revision>
  <dcterms:created xsi:type="dcterms:W3CDTF">2018-12-16T14:37:10Z</dcterms:created>
  <dcterms:modified xsi:type="dcterms:W3CDTF">2018-12-23T21:51:26Z</dcterms:modified>
</cp:coreProperties>
</file>