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1" r:id="rId5"/>
    <p:sldId id="319" r:id="rId6"/>
    <p:sldId id="320" r:id="rId7"/>
    <p:sldId id="337" r:id="rId8"/>
    <p:sldId id="338" r:id="rId9"/>
    <p:sldId id="323" r:id="rId10"/>
    <p:sldId id="324" r:id="rId11"/>
    <p:sldId id="325" r:id="rId12"/>
    <p:sldId id="326" r:id="rId13"/>
    <p:sldId id="339" r:id="rId14"/>
    <p:sldId id="340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F5"/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FB4178-830D-4DB9-B6E7-11E7D928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1655"/>
              </p:ext>
            </p:extLst>
          </p:nvPr>
        </p:nvGraphicFramePr>
        <p:xfrm>
          <a:off x="3773828" y="312132"/>
          <a:ext cx="5004180" cy="17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36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35686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A304A3B-BFB1-4448-846D-5D0249AEA865}"/>
              </a:ext>
            </a:extLst>
          </p:cNvPr>
          <p:cNvSpPr/>
          <p:nvPr/>
        </p:nvSpPr>
        <p:spPr>
          <a:xfrm>
            <a:off x="2689006" y="592044"/>
            <a:ext cx="689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9AFDD-C0F4-492C-82FC-67C713E063EA}"/>
              </a:ext>
            </a:extLst>
          </p:cNvPr>
          <p:cNvCxnSpPr>
            <a:cxnSpLocks/>
          </p:cNvCxnSpPr>
          <p:nvPr/>
        </p:nvCxnSpPr>
        <p:spPr>
          <a:xfrm>
            <a:off x="3773828" y="859703"/>
            <a:ext cx="2521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4B4DA3-749F-4D1E-A99E-47E73AD7C4BE}"/>
              </a:ext>
            </a:extLst>
          </p:cNvPr>
          <p:cNvCxnSpPr>
            <a:cxnSpLocks/>
          </p:cNvCxnSpPr>
          <p:nvPr/>
        </p:nvCxnSpPr>
        <p:spPr>
          <a:xfrm>
            <a:off x="6295292" y="1391706"/>
            <a:ext cx="248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87DD9-E5BD-4A34-B400-53625087BEFA}"/>
              </a:ext>
            </a:extLst>
          </p:cNvPr>
          <p:cNvCxnSpPr>
            <a:cxnSpLocks/>
          </p:cNvCxnSpPr>
          <p:nvPr/>
        </p:nvCxnSpPr>
        <p:spPr>
          <a:xfrm>
            <a:off x="3773828" y="1900795"/>
            <a:ext cx="50041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B06B4-291D-4D58-ADA6-069CACFAE052}"/>
              </a:ext>
            </a:extLst>
          </p:cNvPr>
          <p:cNvSpPr/>
          <p:nvPr/>
        </p:nvSpPr>
        <p:spPr>
          <a:xfrm>
            <a:off x="2693494" y="1170939"/>
            <a:ext cx="685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7779F-E327-41C5-9B28-02E8B5374BA8}"/>
              </a:ext>
            </a:extLst>
          </p:cNvPr>
          <p:cNvSpPr/>
          <p:nvPr/>
        </p:nvSpPr>
        <p:spPr>
          <a:xfrm>
            <a:off x="2192170" y="1669961"/>
            <a:ext cx="1221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B41C6-7D3E-FE4C-A58B-0B786CE7B39B}"/>
              </a:ext>
            </a:extLst>
          </p:cNvPr>
          <p:cNvSpPr/>
          <p:nvPr/>
        </p:nvSpPr>
        <p:spPr>
          <a:xfrm>
            <a:off x="755699" y="2941887"/>
            <a:ext cx="10568791" cy="27977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({‘top’: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                    ‘left’: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  ‘opacity’: ‘0});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({‘transition’: ‘top 2.5s linear 0s,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left 2.5s linear 2.5s,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opacity 1s linear 0s’});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CBE3F-76AA-5143-8EED-C97FD89B2207}"/>
              </a:ext>
            </a:extLst>
          </p:cNvPr>
          <p:cNvSpPr txBox="1"/>
          <p:nvPr/>
        </p:nvSpPr>
        <p:spPr>
          <a:xfrm>
            <a:off x="755700" y="2475296"/>
            <a:ext cx="889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simulate concurrent animations in </a:t>
            </a:r>
            <a:r>
              <a:rPr lang="en-US" sz="2000" dirty="0" err="1"/>
              <a:t>JQuery</a:t>
            </a:r>
            <a:r>
              <a:rPr lang="en-US" sz="2000" dirty="0"/>
              <a:t> by using delays.</a:t>
            </a:r>
          </a:p>
        </p:txBody>
      </p:sp>
    </p:spTree>
    <p:extLst>
      <p:ext uri="{BB962C8B-B14F-4D97-AF65-F5344CB8AC3E}">
        <p14:creationId xmlns:p14="http://schemas.microsoft.com/office/powerpoint/2010/main" val="21516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Transitions in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81837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Animations can have callback functions that are called once the animation completes.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properties, time, callback 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862987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yes, naturally, dumb things like these are allowed: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6A33E-63BC-E44F-A2F5-BD605B5D78A4}"/>
              </a:ext>
            </a:extLst>
          </p:cNvPr>
          <p:cNvSpPr/>
          <p:nvPr/>
        </p:nvSpPr>
        <p:spPr>
          <a:xfrm>
            <a:off x="755699" y="4338712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" dirty="0" err="1">
                <a:solidFill>
                  <a:schemeClr val="accent1"/>
                </a:solidFill>
              </a:rPr>
              <a:t>function</a:t>
            </a:r>
            <a:r>
              <a:rPr lang="fr" dirty="0">
                <a:solidFill>
                  <a:schemeClr val="accent1"/>
                </a:solidFill>
              </a:rPr>
              <a:t>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() {</a:t>
            </a:r>
          </a:p>
          <a:p>
            <a:pPr lvl="1"/>
            <a:r>
              <a:rPr lang="fr" dirty="0">
                <a:solidFill>
                  <a:schemeClr val="accent1"/>
                </a:solidFill>
              </a:rPr>
              <a:t>	$(“.</a:t>
            </a:r>
            <a:r>
              <a:rPr lang="fr" dirty="0" err="1">
                <a:solidFill>
                  <a:schemeClr val="accent1"/>
                </a:solidFill>
              </a:rPr>
              <a:t>element</a:t>
            </a:r>
            <a:r>
              <a:rPr lang="fr" dirty="0">
                <a:solidFill>
                  <a:schemeClr val="accent1"/>
                </a:solidFill>
              </a:rPr>
              <a:t>”).</a:t>
            </a:r>
            <a:r>
              <a:rPr lang="fr" dirty="0" err="1">
                <a:solidFill>
                  <a:schemeClr val="accent1"/>
                </a:solidFill>
              </a:rPr>
              <a:t>animate</a:t>
            </a:r>
            <a:r>
              <a:rPr lang="fr" dirty="0">
                <a:solidFill>
                  <a:schemeClr val="accent1"/>
                </a:solidFill>
              </a:rPr>
              <a:t>( {</a:t>
            </a:r>
            <a:r>
              <a:rPr lang="fr" dirty="0" err="1">
                <a:solidFill>
                  <a:schemeClr val="accent1"/>
                </a:solidFill>
              </a:rPr>
              <a:t>left</a:t>
            </a:r>
            <a:r>
              <a:rPr lang="fr" dirty="0">
                <a:solidFill>
                  <a:schemeClr val="accent1"/>
                </a:solidFill>
              </a:rPr>
              <a:t>: +=10px}, 1000 ,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 ); }</a:t>
            </a:r>
          </a:p>
        </p:txBody>
      </p:sp>
    </p:spTree>
    <p:extLst>
      <p:ext uri="{BB962C8B-B14F-4D97-AF65-F5344CB8AC3E}">
        <p14:creationId xmlns:p14="http://schemas.microsoft.com/office/powerpoint/2010/main" val="29714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Callbacks are useful for resetting properties of an animation.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14063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$(this).animate( {left: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}, 1s) } 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946826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do not need to know the initial value of the ‘left’ parameter to reset it.</a:t>
            </a:r>
          </a:p>
        </p:txBody>
      </p:sp>
    </p:spTree>
    <p:extLst>
      <p:ext uri="{BB962C8B-B14F-4D97-AF65-F5344CB8AC3E}">
        <p14:creationId xmlns:p14="http://schemas.microsoft.com/office/powerpoint/2010/main" val="28207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will this execute?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2695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497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29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1981201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F7C6D27-95A5-A045-9F5C-64001E010CF5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3180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82581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39150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58DB2-0D37-EE48-AFE8-292FCC300711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D1AE4-5020-4EC9-B097-4490DC053B96}"/>
              </a:ext>
            </a:extLst>
          </p:cNvPr>
          <p:cNvSpPr/>
          <p:nvPr/>
        </p:nvSpPr>
        <p:spPr>
          <a:xfrm>
            <a:off x="5613534" y="3223846"/>
            <a:ext cx="6074374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3926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73147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07B13-F527-1448-9EA0-B167E09A9EC6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203E5-76FE-7C4C-85CB-F533B34539D4}"/>
              </a:ext>
            </a:extLst>
          </p:cNvPr>
          <p:cNvSpPr/>
          <p:nvPr/>
        </p:nvSpPr>
        <p:spPr>
          <a:xfrm>
            <a:off x="5636980" y="3501548"/>
            <a:ext cx="3624251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914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716E3-6B9E-4C4F-B6C3-6F23BA96F054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397B4-BD5D-0E46-BCFE-D0712AE41098}"/>
              </a:ext>
            </a:extLst>
          </p:cNvPr>
          <p:cNvSpPr/>
          <p:nvPr/>
        </p:nvSpPr>
        <p:spPr>
          <a:xfrm>
            <a:off x="5636980" y="1875693"/>
            <a:ext cx="3436682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0019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B0669-EB63-D245-A96C-886C89F3CA7D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7221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11113205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Animations: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4372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66CBA-19DD-8449-BC0F-4EABCB10033C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81635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985830" y="804915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</a:t>
            </a:r>
            <a:r>
              <a:rPr lang="en-US" sz="2800" dirty="0" err="1"/>
              <a:t>JQuery</a:t>
            </a:r>
            <a:r>
              <a:rPr lang="en-US" sz="2800" dirty="0"/>
              <a:t> Animate Tag?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BDE0F-8512-4D33-A62B-57FB1D1205CA}"/>
              </a:ext>
            </a:extLst>
          </p:cNvPr>
          <p:cNvSpPr/>
          <p:nvPr/>
        </p:nvSpPr>
        <p:spPr>
          <a:xfrm>
            <a:off x="985828" y="1328135"/>
            <a:ext cx="102203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flexible for programming-based animations.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store variables and </a:t>
            </a:r>
            <a:r>
              <a:rPr lang="en-US" sz="2000" dirty="0" err="1"/>
              <a:t>peform</a:t>
            </a:r>
            <a:r>
              <a:rPr lang="en-US" sz="2000" dirty="0"/>
              <a:t> operations with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Easier to store Callback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can lead to unexpected execution order if not used properly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98453-4A4F-4BC1-9AEF-1377B030E060}"/>
              </a:ext>
            </a:extLst>
          </p:cNvPr>
          <p:cNvSpPr/>
          <p:nvPr/>
        </p:nvSpPr>
        <p:spPr>
          <a:xfrm>
            <a:off x="985830" y="3537962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CSS Tag?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42FA2-704D-410B-9767-A819C62B3AA6}"/>
              </a:ext>
            </a:extLst>
          </p:cNvPr>
          <p:cNvSpPr/>
          <p:nvPr/>
        </p:nvSpPr>
        <p:spPr>
          <a:xfrm>
            <a:off x="985829" y="4061182"/>
            <a:ext cx="8802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multiple independent animations.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two animations share the same time and interpolation, they can be in the same animation tag.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Else, they must be in different animation tags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026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4C307-0B5D-A849-B9D1-1FD08970B38D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Convert old CSS animations to </a:t>
            </a:r>
            <a:r>
              <a:rPr lang="en-US" sz="2000" dirty="0" err="1"/>
              <a:t>JQuery</a:t>
            </a:r>
            <a:r>
              <a:rPr lang="en-US" sz="2000" dirty="0"/>
              <a:t> animations.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 err="1"/>
              <a:t>JQuery</a:t>
            </a:r>
            <a:r>
              <a:rPr lang="en-US" sz="2000" dirty="0"/>
              <a:t> queueing feature to queue animations and play them sequentially.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Provide function callbacks resetting </a:t>
            </a:r>
            <a:r>
              <a:rPr lang="en-US" sz="2000" dirty="0" err="1"/>
              <a:t>JQuery</a:t>
            </a:r>
            <a:r>
              <a:rPr lang="en-US" sz="2000" dirty="0"/>
              <a:t> animations to </a:t>
            </a:r>
            <a:r>
              <a:rPr lang="en-US" sz="2000"/>
              <a:t>their original state.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3C12D-3558-4440-9BBE-A0B33D176E1A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2587C-8E35-524F-9C3F-937EBC3C4492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9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D534A-7CE5-3148-8EFD-9C260DD2850A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280D2-ADF9-2B4E-9A1A-3E7971A30732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3A459-A400-BF4D-A6CC-04C669D99145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C301E-DB3C-EC4C-8892-44CB67A6CDE4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14702-DABE-6746-B30A-8B7936643BD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32FC4-7C2A-4740-B2AE-92D23BC0EB4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67EE2-B658-7A4F-AB55-1BC34B8C40B0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BC2AA0-A7CA-5C4C-82B9-333A6BB036DF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52020-322A-764A-9262-1775D232E22E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502E0-2254-A64D-8DBE-DBBDD5F48604}"/>
              </a:ext>
            </a:extLst>
          </p:cNvPr>
          <p:cNvSpPr/>
          <p:nvPr/>
        </p:nvSpPr>
        <p:spPr>
          <a:xfrm>
            <a:off x="675524" y="1249595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1F96F-561C-844B-B276-5B0E69BFDE92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E38E8-F8AA-C848-A9FB-03CCF2BBEE9E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6517E-AF71-0A4D-A378-B95D2FC91A1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Transitions in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1372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333463"/>
            <a:ext cx="71247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Animations are queued by events in </a:t>
            </a:r>
            <a:r>
              <a:rPr lang="en-US" sz="2000" dirty="0" err="1"/>
              <a:t>JQuery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229007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element moves down 200px in 5 seconds when clicked.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098D5-52B3-4A26-B674-40FF8399AA5E}"/>
              </a:ext>
            </a:extLst>
          </p:cNvPr>
          <p:cNvSpPr txBox="1"/>
          <p:nvPr/>
        </p:nvSpPr>
        <p:spPr>
          <a:xfrm>
            <a:off x="755700" y="3983943"/>
            <a:ext cx="105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Moves down 200px for every click. Increments value of top rather than setting it to a constant.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716092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730DF-BCB8-3A4D-BFA2-FBA63F6C7FBA}"/>
              </a:ext>
            </a:extLst>
          </p:cNvPr>
          <p:cNvSpPr/>
          <p:nvPr/>
        </p:nvSpPr>
        <p:spPr>
          <a:xfrm>
            <a:off x="755699" y="4386267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‘+=200px’},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set a sequence of animations.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$(this).animate({left: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$(this).animate({opacity: ‘0’},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E2D7F3-0AAF-D142-BC07-34CBBE47B586}"/>
              </a:ext>
            </a:extLst>
          </p:cNvPr>
          <p:cNvSpPr txBox="1"/>
          <p:nvPr/>
        </p:nvSpPr>
        <p:spPr>
          <a:xfrm>
            <a:off x="755699" y="4022471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the above do?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F57F0-8D78-DB48-B3AD-E839937A7E9E}"/>
              </a:ext>
            </a:extLst>
          </p:cNvPr>
          <p:cNvSpPr txBox="1"/>
          <p:nvPr/>
        </p:nvSpPr>
        <p:spPr>
          <a:xfrm>
            <a:off x="755700" y="4822673"/>
            <a:ext cx="10662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Answer: A </a:t>
            </a:r>
            <a:r>
              <a:rPr lang="en-US" sz="2000" i="1" dirty="0"/>
              <a:t>mystery</a:t>
            </a:r>
            <a:r>
              <a:rPr lang="en-US" sz="2000" dirty="0"/>
              <a:t> object would move down 200px for 5s, then right 200px for 5s, and fade out in 5s, </a:t>
            </a:r>
          </a:p>
          <a:p>
            <a:r>
              <a:rPr lang="en-US" sz="2000" dirty="0"/>
              <a:t>all sequentially.</a:t>
            </a:r>
          </a:p>
        </p:txBody>
      </p:sp>
    </p:spTree>
    <p:extLst>
      <p:ext uri="{BB962C8B-B14F-4D97-AF65-F5344CB8AC3E}">
        <p14:creationId xmlns:p14="http://schemas.microsoft.com/office/powerpoint/2010/main" val="5364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make animations occur simultaneously: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                             left: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                             opacity: ‘0’}, 5000);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A67073-9BE8-42C2-972A-76EF828CA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5924"/>
              </p:ext>
            </p:extLst>
          </p:nvPr>
        </p:nvGraphicFramePr>
        <p:xfrm>
          <a:off x="2368062" y="1385446"/>
          <a:ext cx="7124755" cy="254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51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50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1283240" y="1931360"/>
            <a:ext cx="689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3663-A1DF-42C0-883E-C1D015988E0D}"/>
              </a:ext>
            </a:extLst>
          </p:cNvPr>
          <p:cNvSpPr txBox="1"/>
          <p:nvPr/>
        </p:nvSpPr>
        <p:spPr>
          <a:xfrm>
            <a:off x="2368062" y="4428729"/>
            <a:ext cx="712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is not very good at delaying animations for specific times. We usually default to CSS for these animations.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AF5279-4443-44A8-8BD8-D6E313EF58BE}"/>
              </a:ext>
            </a:extLst>
          </p:cNvPr>
          <p:cNvCxnSpPr>
            <a:cxnSpLocks/>
          </p:cNvCxnSpPr>
          <p:nvPr/>
        </p:nvCxnSpPr>
        <p:spPr>
          <a:xfrm>
            <a:off x="2368062" y="2188663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F3FE4-95ED-4A1B-A43D-1E9EB96AFEA3}"/>
              </a:ext>
            </a:extLst>
          </p:cNvPr>
          <p:cNvCxnSpPr>
            <a:cxnSpLocks/>
          </p:cNvCxnSpPr>
          <p:nvPr/>
        </p:nvCxnSpPr>
        <p:spPr>
          <a:xfrm>
            <a:off x="5931877" y="2938940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EB068C-05F9-4D9F-A854-C1E5B220879E}"/>
              </a:ext>
            </a:extLst>
          </p:cNvPr>
          <p:cNvCxnSpPr>
            <a:cxnSpLocks/>
          </p:cNvCxnSpPr>
          <p:nvPr/>
        </p:nvCxnSpPr>
        <p:spPr>
          <a:xfrm>
            <a:off x="2368062" y="3695078"/>
            <a:ext cx="7127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B495D-0A8A-48DA-A2CF-A6030B54FD69}"/>
              </a:ext>
            </a:extLst>
          </p:cNvPr>
          <p:cNvSpPr/>
          <p:nvPr/>
        </p:nvSpPr>
        <p:spPr>
          <a:xfrm>
            <a:off x="1287728" y="2708106"/>
            <a:ext cx="6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D82D2-1E9C-4992-9517-91F233F6F525}"/>
              </a:ext>
            </a:extLst>
          </p:cNvPr>
          <p:cNvSpPr/>
          <p:nvPr/>
        </p:nvSpPr>
        <p:spPr>
          <a:xfrm>
            <a:off x="786404" y="3464245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68C53-A04E-B04A-8892-00680082D14F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DD829-64BB-A043-B18F-EB0BF20AE0D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852</Words>
  <Application>Microsoft Macintosh PowerPoint</Application>
  <PresentationFormat>Widescreen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Advanced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95</cp:revision>
  <dcterms:created xsi:type="dcterms:W3CDTF">2018-12-16T14:37:10Z</dcterms:created>
  <dcterms:modified xsi:type="dcterms:W3CDTF">2019-01-08T15:41:10Z</dcterms:modified>
</cp:coreProperties>
</file>