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7" r:id="rId6"/>
    <p:sldId id="308" r:id="rId7"/>
    <p:sldId id="313" r:id="rId8"/>
    <p:sldId id="314" r:id="rId9"/>
    <p:sldId id="310" r:id="rId10"/>
    <p:sldId id="315" r:id="rId11"/>
    <p:sldId id="316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Bars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880304"/>
            <a:ext cx="10568790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 err="1">
                <a:solidFill>
                  <a:schemeClr val="tx1"/>
                </a:solidFill>
              </a:rPr>
              <a:t>.toLowerCase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= ‘.’ +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for(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toggleElems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$(</a:t>
            </a:r>
            <a:r>
              <a:rPr lang="en-US" dirty="0" err="1">
                <a:solidFill>
                  <a:srgbClr val="FF0000"/>
                </a:solidFill>
              </a:rPr>
              <a:t>toggleElems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(‘display’, ‘none’)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chemeClr val="accent1"/>
                </a:solidFill>
              </a:rPr>
              <a:t>addClass</a:t>
            </a:r>
            <a:r>
              <a:rPr lang="en-US" dirty="0">
                <a:solidFill>
                  <a:schemeClr val="accent1"/>
                </a:solidFill>
              </a:rPr>
              <a:t>(‘display’, ‘inline-block’)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Toggling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145156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all HTML elements stored in </a:t>
            </a:r>
            <a:r>
              <a:rPr lang="en-US" sz="2000" dirty="0" err="1"/>
              <a:t>toggleElems</a:t>
            </a:r>
            <a:r>
              <a:rPr lang="en-US" sz="2000" dirty="0"/>
              <a:t>, we can write a simple search-toggle algorithm: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61914B5-23F3-FD4F-9D8B-1BB78DDD67BE}"/>
              </a:ext>
            </a:extLst>
          </p:cNvPr>
          <p:cNvSpPr/>
          <p:nvPr/>
        </p:nvSpPr>
        <p:spPr>
          <a:xfrm>
            <a:off x="6596736" y="3429000"/>
            <a:ext cx="176204" cy="76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0C2E2-73EE-4A4D-91CB-87027C24A7F2}"/>
              </a:ext>
            </a:extLst>
          </p:cNvPr>
          <p:cNvSpPr/>
          <p:nvPr/>
        </p:nvSpPr>
        <p:spPr>
          <a:xfrm>
            <a:off x="6862292" y="3610180"/>
            <a:ext cx="309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Turn all elements off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1EB0C8-6401-D943-89B5-1BB34B7F7739}"/>
              </a:ext>
            </a:extLst>
          </p:cNvPr>
          <p:cNvSpPr/>
          <p:nvPr/>
        </p:nvSpPr>
        <p:spPr>
          <a:xfrm>
            <a:off x="6596736" y="4352814"/>
            <a:ext cx="176204" cy="507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10212B-9DDF-E14F-A510-213338589DAB}"/>
              </a:ext>
            </a:extLst>
          </p:cNvPr>
          <p:cNvSpPr/>
          <p:nvPr/>
        </p:nvSpPr>
        <p:spPr>
          <a:xfrm>
            <a:off x="6857517" y="4426762"/>
            <a:ext cx="309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element on </a:t>
            </a:r>
          </a:p>
        </p:txBody>
      </p:sp>
    </p:spTree>
    <p:extLst>
      <p:ext uri="{BB962C8B-B14F-4D97-AF65-F5344CB8AC3E}">
        <p14:creationId xmlns:p14="http://schemas.microsoft.com/office/powerpoint/2010/main" val="10261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5996762" y="1526361"/>
            <a:ext cx="5327727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 err="1">
                <a:solidFill>
                  <a:schemeClr val="tx1"/>
                </a:solidFill>
              </a:rPr>
              <a:t>.toLowerCase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= ‘.’ +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>
                <a:solidFill>
                  <a:srgbClr val="FF0000"/>
                </a:solidFill>
              </a:rPr>
              <a:t>‘.family’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chemeClr val="accent1"/>
                </a:solidFill>
              </a:rPr>
              <a:t>children().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(‘display’, ‘none’)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$(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chemeClr val="accent1"/>
                </a:solidFill>
              </a:rPr>
              <a:t>addClass</a:t>
            </a:r>
            <a:r>
              <a:rPr lang="en-US" dirty="0">
                <a:solidFill>
                  <a:schemeClr val="accent1"/>
                </a:solidFill>
              </a:rPr>
              <a:t>(‘display’, ‘inline-block’)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Toggling Elements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5136450"/>
            <a:ext cx="1056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each div is a square with the color corresponding to its name (except family), what would result in calling </a:t>
            </a:r>
            <a:r>
              <a:rPr lang="en-US" sz="2000" dirty="0" err="1"/>
              <a:t>loadData</a:t>
            </a:r>
            <a:r>
              <a:rPr lang="en-US" sz="2000" dirty="0"/>
              <a:t>(‘green’)?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F30E3-C818-0F4F-83FF-AE08BF27EA14}"/>
              </a:ext>
            </a:extLst>
          </p:cNvPr>
          <p:cNvSpPr/>
          <p:nvPr/>
        </p:nvSpPr>
        <p:spPr>
          <a:xfrm>
            <a:off x="751178" y="1526361"/>
            <a:ext cx="5245585" cy="3572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class=family 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class=red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class=green</a:t>
            </a:r>
            <a:r>
              <a:rPr lang="en-US" dirty="0">
                <a:solidFill>
                  <a:schemeClr val="tx1"/>
                </a:solidFill>
              </a:rPr>
              <a:t> 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class=blue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class=yellow 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9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9DB8E-439C-2D44-A770-48092E80341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9463F-E008-DA48-80D4-8363D9417D9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46CF8-86D3-9945-8470-730B3CEF94D2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Creating a default input field in HTML: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E44BF-1888-484A-85FF-66579E5CF1D2}"/>
              </a:ext>
            </a:extLst>
          </p:cNvPr>
          <p:cNvSpPr/>
          <p:nvPr/>
        </p:nvSpPr>
        <p:spPr>
          <a:xfrm>
            <a:off x="755699" y="2351997"/>
            <a:ext cx="10568791" cy="677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>
                <a:solidFill>
                  <a:schemeClr val="accent2"/>
                </a:solidFill>
              </a:rPr>
              <a:t>class=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type="text" </a:t>
            </a:r>
            <a:r>
              <a:rPr lang="en-US" dirty="0">
                <a:solidFill>
                  <a:schemeClr val="accent1"/>
                </a:solidFill>
              </a:rPr>
              <a:t>placeholder="Search For a Project..“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17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430DC7-3A87-4178-B323-9AD53D880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54512"/>
              </p:ext>
            </p:extLst>
          </p:nvPr>
        </p:nvGraphicFramePr>
        <p:xfrm>
          <a:off x="2160954" y="1517325"/>
          <a:ext cx="8128000" cy="29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6">
                  <a:extLst>
                    <a:ext uri="{9D8B030D-6E8A-4147-A177-3AD203B41FA5}">
                      <a16:colId xmlns:a16="http://schemas.microsoft.com/office/drawing/2014/main" val="1923937782"/>
                    </a:ext>
                  </a:extLst>
                </a:gridCol>
                <a:gridCol w="5412154">
                  <a:extLst>
                    <a:ext uri="{9D8B030D-6E8A-4147-A177-3AD203B41FA5}">
                      <a16:colId xmlns:a16="http://schemas.microsoft.com/office/drawing/2014/main" val="497777414"/>
                    </a:ext>
                  </a:extLst>
                </a:gridCol>
              </a:tblGrid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7492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clickable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1311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5309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</a:t>
                      </a:r>
                      <a:r>
                        <a:rPr lang="en-US" dirty="0" err="1"/>
                        <a:t>colorpicker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28688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file-select field and ‘Browse’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5283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file-select field for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5861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email /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text field for email /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407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text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540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395502-923A-4188-8578-56B26DD9F0EA}"/>
              </a:ext>
            </a:extLst>
          </p:cNvPr>
          <p:cNvSpPr/>
          <p:nvPr/>
        </p:nvSpPr>
        <p:spPr>
          <a:xfrm>
            <a:off x="2160954" y="4987191"/>
            <a:ext cx="812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 are browser-dependent.</a:t>
            </a:r>
          </a:p>
          <a:p>
            <a:r>
              <a:rPr lang="en-US" dirty="0"/>
              <a:t>A color picker will look different in IE than in Chrome…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08302-E586-40CD-990C-3A09490F98E4}"/>
              </a:ext>
            </a:extLst>
          </p:cNvPr>
          <p:cNvSpPr/>
          <p:nvPr/>
        </p:nvSpPr>
        <p:spPr>
          <a:xfrm>
            <a:off x="0" y="6301788"/>
            <a:ext cx="4548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https://www.w3schools.com/tags/att_input_type.asp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B233E-0B6A-E24F-B6BD-61B8EA460D2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56137-D193-A14F-A3EC-CCAFFB101E3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31088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10568791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loadData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FC4BC-3DF8-8049-BE91-4617BBA06727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keyup</a:t>
            </a:r>
            <a:r>
              <a:rPr lang="en-US" sz="2000" dirty="0"/>
              <a:t>() is called whenever a key is pressed and passes the resulting string to </a:t>
            </a:r>
            <a:r>
              <a:rPr lang="en-US" sz="2000" dirty="0" err="1"/>
              <a:t>loadData</a:t>
            </a:r>
            <a:r>
              <a:rPr lang="en-US" sz="20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10568791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6AECD7-69B6-4349-AF0F-A5C0773B46E0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would happen if I typed ‘sleepy’ into the </a:t>
            </a:r>
            <a:r>
              <a:rPr lang="en-US" sz="2000" dirty="0" err="1"/>
              <a:t>searchbar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66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EC55B-86CD-ED4A-A0ED-DD3879CE3E91}"/>
              </a:ext>
            </a:extLst>
          </p:cNvPr>
          <p:cNvSpPr/>
          <p:nvPr/>
        </p:nvSpPr>
        <p:spPr>
          <a:xfrm>
            <a:off x="755699" y="1657022"/>
            <a:ext cx="6006608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".</a:t>
            </a:r>
            <a:r>
              <a:rPr lang="en-US" dirty="0" err="1">
                <a:solidFill>
                  <a:schemeClr val="accent2"/>
                </a:solidFill>
              </a:rPr>
              <a:t>searchbar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rgbClr val="00B050"/>
                </a:solidFill>
              </a:rPr>
              <a:t>keyup</a:t>
            </a:r>
            <a:r>
              <a:rPr lang="en-US" dirty="0">
                <a:solidFill>
                  <a:schemeClr val="tx1"/>
                </a:solidFill>
              </a:rPr>
              <a:t>(function(event) {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k = $(this).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  });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BDB9-943D-7447-BB73-E2D7A4705702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Parsing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EE10F-0714-1240-AF26-CD706DB145E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s://i.gyazo.com/0aade14f13d385b951508354dbe32a93.png">
            <a:extLst>
              <a:ext uri="{FF2B5EF4-FFF2-40B4-BE49-F238E27FC236}">
                <a16:creationId xmlns:a16="http://schemas.microsoft.com/office/drawing/2014/main" id="{2B0F6142-BD12-A14B-A870-53ABCBC4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0" y="1657023"/>
            <a:ext cx="4325376" cy="30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BABE6D-32C6-054D-BDC9-22FA598ABB53}"/>
              </a:ext>
            </a:extLst>
          </p:cNvPr>
          <p:cNvSpPr txBox="1"/>
          <p:nvPr/>
        </p:nvSpPr>
        <p:spPr>
          <a:xfrm>
            <a:off x="755700" y="4830435"/>
            <a:ext cx="105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keypress triggers the event handler. Eager execution.</a:t>
            </a:r>
          </a:p>
        </p:txBody>
      </p:sp>
    </p:spTree>
    <p:extLst>
      <p:ext uri="{BB962C8B-B14F-4D97-AF65-F5344CB8AC3E}">
        <p14:creationId xmlns:p14="http://schemas.microsoft.com/office/powerpoint/2010/main" val="157066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Parsing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24016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540</Words>
  <Application>Microsoft Macintosh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Bars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100</cp:revision>
  <dcterms:created xsi:type="dcterms:W3CDTF">2018-12-16T14:37:10Z</dcterms:created>
  <dcterms:modified xsi:type="dcterms:W3CDTF">2019-01-01T17:03:39Z</dcterms:modified>
</cp:coreProperties>
</file>