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5" r:id="rId5"/>
    <p:sldId id="272" r:id="rId6"/>
    <p:sldId id="273" r:id="rId7"/>
    <p:sldId id="284" r:id="rId8"/>
    <p:sldId id="285" r:id="rId9"/>
    <p:sldId id="295" r:id="rId10"/>
    <p:sldId id="277" r:id="rId11"/>
    <p:sldId id="278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82" r:id="rId20"/>
    <p:sldId id="283" r:id="rId21"/>
    <p:sldId id="294" r:id="rId22"/>
    <p:sldId id="29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306291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5DCA9-634F-C047-90D1-4C9C3AD70726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D3264-0FEC-BB4C-87BC-6AFCC7152BC2}"/>
              </a:ext>
            </a:extLst>
          </p:cNvPr>
          <p:cNvSpPr txBox="1"/>
          <p:nvPr/>
        </p:nvSpPr>
        <p:spPr>
          <a:xfrm>
            <a:off x="614911" y="5157086"/>
            <a:ext cx="567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go over this in more detail in the CSS lecture.</a:t>
            </a:r>
          </a:p>
        </p:txBody>
      </p:sp>
    </p:spTree>
    <p:extLst>
      <p:ext uri="{BB962C8B-B14F-4D97-AF65-F5344CB8AC3E}">
        <p14:creationId xmlns:p14="http://schemas.microsoft.com/office/powerpoint/2010/main" val="225389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#id-text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0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16585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7" name="Picture 2" descr="https://i.gyazo.com/a67aca35a592d69979cc3d11bb7baecf.png">
            <a:extLst>
              <a:ext uri="{FF2B5EF4-FFF2-40B4-BE49-F238E27FC236}">
                <a16:creationId xmlns:a16="http://schemas.microsoft.com/office/drawing/2014/main" id="{2F41BD1A-A090-5D47-8B5C-BF015CB5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6" y="3852404"/>
            <a:ext cx="21050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6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.italic-text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italic;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47659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2" name="Picture 2" descr="https://i.gyazo.com/e09008fb16075735ae91e94c6c4174f9.png">
            <a:extLst>
              <a:ext uri="{FF2B5EF4-FFF2-40B4-BE49-F238E27FC236}">
                <a16:creationId xmlns:a16="http://schemas.microsoft.com/office/drawing/2014/main" id="{EE1B814E-9CFE-264D-972A-EB1F5069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0" y="3985785"/>
            <a:ext cx="16478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.classier-text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classier-text’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FD3C2-CB31-F948-B8AE-180EF400A972}"/>
              </a:ext>
            </a:extLst>
          </p:cNvPr>
          <p:cNvSpPr txBox="1"/>
          <p:nvPr/>
        </p:nvSpPr>
        <p:spPr>
          <a:xfrm>
            <a:off x="5157693" y="4506160"/>
            <a:ext cx="3180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most recent declaration.</a:t>
            </a:r>
          </a:p>
        </p:txBody>
      </p:sp>
    </p:spTree>
    <p:extLst>
      <p:ext uri="{BB962C8B-B14F-4D97-AF65-F5344CB8AC3E}">
        <p14:creationId xmlns:p14="http://schemas.microsoft.com/office/powerpoint/2010/main" val="34204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#classy-id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#classier-id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id=‘classy-id classier-id’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I’m a bad example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C776A-F7F8-7547-9BBB-6DD3268B5A41}"/>
              </a:ext>
            </a:extLst>
          </p:cNvPr>
          <p:cNvSpPr txBox="1"/>
          <p:nvPr/>
        </p:nvSpPr>
        <p:spPr>
          <a:xfrm>
            <a:off x="5157693" y="4506160"/>
            <a:ext cx="544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Neither. Elements with multiple IDs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832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class=‘first-class second-class … nth-class’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work fine!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46767"/>
            <a:ext cx="725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Classes are useful when you want to stack properties on an element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0E19D-68DC-BB42-A0F2-A9BD7AFAF76F}"/>
              </a:ext>
            </a:extLst>
          </p:cNvPr>
          <p:cNvSpPr/>
          <p:nvPr/>
        </p:nvSpPr>
        <p:spPr>
          <a:xfrm>
            <a:off x="614911" y="3608271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id=only-one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only need one ID!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3CF2F-7646-DF4D-90A3-8CEEEC5046DB}"/>
              </a:ext>
            </a:extLst>
          </p:cNvPr>
          <p:cNvSpPr txBox="1"/>
          <p:nvPr/>
        </p:nvSpPr>
        <p:spPr>
          <a:xfrm>
            <a:off x="614911" y="3091206"/>
            <a:ext cx="7677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IDs are useful when you want unique properties for a group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688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27256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3A17CE-979C-5B4D-A661-724745A36FB2}"/>
              </a:ext>
            </a:extLst>
          </p:cNvPr>
          <p:cNvSpPr/>
          <p:nvPr/>
        </p:nvSpPr>
        <p:spPr>
          <a:xfrm>
            <a:off x="613726" y="3428411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4098" name="Picture 2" descr="https://i.gyazo.com/fec47496789936510eac0864ae0367b9.png">
            <a:extLst>
              <a:ext uri="{FF2B5EF4-FFF2-40B4-BE49-F238E27FC236}">
                <a16:creationId xmlns:a16="http://schemas.microsoft.com/office/drawing/2014/main" id="{F039617D-14F9-4594-BCA7-CCF952A6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" y="3690347"/>
            <a:ext cx="2514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928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Please enter your name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type=”text” </a:t>
            </a:r>
            <a:r>
              <a:rPr lang="en-US" dirty="0">
                <a:solidFill>
                  <a:schemeClr val="accent2"/>
                </a:solidFill>
              </a:rPr>
              <a:t>id=‘name-field’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5422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HTML has specific input tags to handle entry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EF0F4-B833-9845-977C-7278D76144E1}"/>
              </a:ext>
            </a:extLst>
          </p:cNvPr>
          <p:cNvSpPr txBox="1"/>
          <p:nvPr/>
        </p:nvSpPr>
        <p:spPr>
          <a:xfrm>
            <a:off x="613725" y="5174958"/>
            <a:ext cx="595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learn later how to use </a:t>
            </a:r>
            <a:r>
              <a:rPr lang="en-US" sz="2000" dirty="0" err="1"/>
              <a:t>JQuery</a:t>
            </a:r>
            <a:r>
              <a:rPr lang="en-US" sz="2000" dirty="0"/>
              <a:t> to parse the input</a:t>
            </a:r>
          </a:p>
        </p:txBody>
      </p:sp>
    </p:spTree>
    <p:extLst>
      <p:ext uri="{BB962C8B-B14F-4D97-AF65-F5344CB8AC3E}">
        <p14:creationId xmlns:p14="http://schemas.microsoft.com/office/powerpoint/2010/main" val="175055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31401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type=”button”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type=”checkbox”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type=”color”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type=”date”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type=”email”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fileupload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type=”password”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type=”reset”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type=”submit”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4594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fields can take one of multiple 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C2725-C79A-1A48-A37B-524DAE828040}"/>
              </a:ext>
            </a:extLst>
          </p:cNvPr>
          <p:cNvSpPr txBox="1"/>
          <p:nvPr/>
        </p:nvSpPr>
        <p:spPr>
          <a:xfrm>
            <a:off x="613726" y="5671055"/>
            <a:ext cx="455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many more…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See https://www.w3schools.com/tags/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tag_input.asp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ED9CD-C726-CA40-A021-3CF0CBAD0E5C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Place icon image introducing self onto site.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Have a paragraph describing yourself near the image introduction.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Any further introductions or galleries of images include around it.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FEB6-80C7-A04F-A302-20269AF332F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CF070A-8C18-F842-B8FF-CDE06358B9AD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08E242-2947-D54C-B373-C49D156DFA6B}"/>
              </a:ext>
            </a:extLst>
          </p:cNvPr>
          <p:cNvSpPr txBox="1"/>
          <p:nvPr/>
        </p:nvSpPr>
        <p:spPr>
          <a:xfrm>
            <a:off x="641483" y="3002124"/>
            <a:ext cx="1057939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If you ever get stuck on what to write, fill it with Lorem Ipsum text and come back to it.</a:t>
            </a:r>
          </a:p>
        </p:txBody>
      </p:sp>
    </p:spTree>
    <p:extLst>
      <p:ext uri="{BB962C8B-B14F-4D97-AF65-F5344CB8AC3E}">
        <p14:creationId xmlns:p14="http://schemas.microsoft.com/office/powerpoint/2010/main" val="199202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002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29B651-938B-4ADB-90CE-282F90D4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14627"/>
              </p:ext>
            </p:extLst>
          </p:nvPr>
        </p:nvGraphicFramePr>
        <p:xfrm>
          <a:off x="2101574" y="175333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78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6482522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F1DC35-B48A-8349-A7B3-11F85947A427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Default Tags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4539A2-D042-354B-B1F5-9F141FE6949F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CEE1E-412C-4B46-81A3-B2B996072A64}"/>
              </a:ext>
            </a:extLst>
          </p:cNvPr>
          <p:cNvSpPr txBox="1"/>
          <p:nvPr/>
        </p:nvSpPr>
        <p:spPr>
          <a:xfrm>
            <a:off x="1257651" y="4448860"/>
            <a:ext cx="967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More References: https://www.w3schools.com/tags/ref_byfunc.asp</a:t>
            </a:r>
          </a:p>
        </p:txBody>
      </p:sp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BA3FF-3272-8844-A736-1027FC553FE1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4FB50-9E6E-4FE5-AC6D-68679C30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5" y="1377807"/>
            <a:ext cx="7094017" cy="4102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CB9D1-92BC-4EBE-85D8-A32B823CB7DE}"/>
              </a:ext>
            </a:extLst>
          </p:cNvPr>
          <p:cNvSpPr txBox="1"/>
          <p:nvPr/>
        </p:nvSpPr>
        <p:spPr>
          <a:xfrm>
            <a:off x="1890822" y="5554716"/>
            <a:ext cx="296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| html_starter.html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C17F8-C142-4458-9D80-19B2C0091EC9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F881E-A495-4052-972A-E5398BBD7099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62F-23EB-4690-B1DE-9FE809AACE4A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BE0C0-8341-6C4D-9950-89FBC83692C6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CF4D5D-DBD1-B64A-AB7A-A809AB69104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E7107E-D829-413F-BC82-A5CB83F2F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2313"/>
              </p:ext>
            </p:extLst>
          </p:nvPr>
        </p:nvGraphicFramePr>
        <p:xfrm>
          <a:off x="542107" y="2102016"/>
          <a:ext cx="6325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23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944438073"/>
                    </a:ext>
                  </a:extLst>
                </a:gridCol>
                <a:gridCol w="3985591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7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F819A5-C969-AC4E-ACA6-C69E3E77A362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B2C18B-EC95-894D-9AE9-02A4BB91DCC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91CF-E802-C448-9107-E3FC0A979A9D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88781-A200-7148-BD52-4CD0E31FA65F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5CDF2-AC6D-E642-9B92-BB6D8ACC769B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C5812-9954-804E-912A-4B4C6BB10460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A349F-BD8B-4041-92E4-E63D5CC5D1F5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</p:spTree>
    <p:extLst>
      <p:ext uri="{BB962C8B-B14F-4D97-AF65-F5344CB8AC3E}">
        <p14:creationId xmlns:p14="http://schemas.microsoft.com/office/powerpoint/2010/main" val="42860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36333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1 Tag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14911" y="260957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 Tag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PHP =&gt; Programmers Hate PHP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www.coolmathgames.com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26634" y="1410224"/>
            <a:ext cx="2052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type is this?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26634" y="2656464"/>
            <a:ext cx="94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89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Loading Images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3BD43-0E5D-ED4D-9493-E908495C02CA}"/>
              </a:ext>
            </a:extLst>
          </p:cNvPr>
          <p:cNvSpPr/>
          <p:nvPr/>
        </p:nvSpPr>
        <p:spPr>
          <a:xfrm>
            <a:off x="675523" y="325888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www.google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-images/smiley-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C2007-FEC1-3848-8896-AA8F280C8B66}"/>
              </a:ext>
            </a:extLst>
          </p:cNvPr>
          <p:cNvSpPr txBox="1"/>
          <p:nvPr/>
        </p:nvSpPr>
        <p:spPr>
          <a:xfrm>
            <a:off x="614911" y="281539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31D0E-9D61-4349-925B-D054BC53DE24}"/>
              </a:ext>
            </a:extLst>
          </p:cNvPr>
          <p:cNvSpPr txBox="1"/>
          <p:nvPr/>
        </p:nvSpPr>
        <p:spPr>
          <a:xfrm>
            <a:off x="1634138" y="3932550"/>
            <a:ext cx="7631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*If the server hosting the image goes down, then your website won’t be able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2159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15374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class=intro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profile_pic.png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 That is a picture of me! 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669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div is a null object that can be populated with any other tags.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err="1"/>
              <a:t>Div</a:t>
            </a:r>
            <a:r>
              <a:rPr lang="en-US" sz="4400" dirty="0"/>
              <a:t> Elements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91F66D-078F-AE4F-8757-015FB0CA6F15}"/>
              </a:ext>
            </a:extLst>
          </p:cNvPr>
          <p:cNvSpPr txBox="1"/>
          <p:nvPr/>
        </p:nvSpPr>
        <p:spPr>
          <a:xfrm>
            <a:off x="675523" y="3567511"/>
            <a:ext cx="723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Selecting the class </a:t>
            </a:r>
            <a:r>
              <a:rPr lang="en-US" sz="2000" i="1" dirty="0"/>
              <a:t>intro </a:t>
            </a:r>
            <a:r>
              <a:rPr lang="en-US" sz="2000" dirty="0"/>
              <a:t>will select all the tags inside the div as well.</a:t>
            </a:r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42AA9-FDAA-F944-8AE5-0B02EEA9EFBD}"/>
              </a:ext>
            </a:extLst>
          </p:cNvPr>
          <p:cNvSpPr txBox="1"/>
          <p:nvPr/>
        </p:nvSpPr>
        <p:spPr>
          <a:xfrm>
            <a:off x="684753" y="3955898"/>
            <a:ext cx="635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see other useful features of </a:t>
            </a:r>
            <a:r>
              <a:rPr lang="en-US" sz="2000" dirty="0" err="1"/>
              <a:t>divs</a:t>
            </a:r>
            <a:r>
              <a:rPr lang="en-US" sz="2000" dirty="0"/>
              <a:t> later in the course.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2668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1082</Words>
  <Application>Microsoft Macintosh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HTML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39</cp:revision>
  <dcterms:created xsi:type="dcterms:W3CDTF">2018-12-16T14:37:10Z</dcterms:created>
  <dcterms:modified xsi:type="dcterms:W3CDTF">2019-01-12T18:13:49Z</dcterms:modified>
</cp:coreProperties>
</file>