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2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756" y="1286486"/>
            <a:ext cx="11501232" cy="2387600"/>
          </a:xfrm>
        </p:spPr>
        <p:txBody>
          <a:bodyPr/>
          <a:lstStyle/>
          <a:p>
            <a:r>
              <a:rPr lang="en-US" dirty="0"/>
              <a:t>Special Topics: Interactive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72138" y="227604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</a:t>
            </a:r>
            <a:r>
              <a:rPr lang="en-US" sz="4400" dirty="0" err="1"/>
              <a:t>Nav</a:t>
            </a:r>
            <a:r>
              <a:rPr lang="en-US" sz="4400" dirty="0"/>
              <a:t> Bar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Underline Animations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Reveal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Button Dropdowns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102D-7801-5740-8ECF-B54D06E9F1EA}"/>
              </a:ext>
            </a:extLst>
          </p:cNvPr>
          <p:cNvSpPr txBox="1"/>
          <p:nvPr/>
        </p:nvSpPr>
        <p:spPr>
          <a:xfrm>
            <a:off x="3854787" y="10633"/>
            <a:ext cx="4570908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Button Dropdowns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ED5A1-C2B9-0946-81D8-FEC995F80ADC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A341FF-7337-4447-A4A9-B65A16A8AFFE}"/>
              </a:ext>
            </a:extLst>
          </p:cNvPr>
          <p:cNvSpPr/>
          <p:nvPr/>
        </p:nvSpPr>
        <p:spPr>
          <a:xfrm>
            <a:off x="586425" y="1396929"/>
            <a:ext cx="10792047" cy="21649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1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2F6A3-A78C-8740-9D5D-72ACA7086EE6}"/>
              </a:ext>
            </a:extLst>
          </p:cNvPr>
          <p:cNvSpPr txBox="1"/>
          <p:nvPr/>
        </p:nvSpPr>
        <p:spPr>
          <a:xfrm>
            <a:off x="536954" y="1318963"/>
            <a:ext cx="1057939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Pending…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9015D-552E-364C-9990-ABBA60B6F4FA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59242C-2BAB-1D46-86D4-44BD91B54098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490305" y="3105834"/>
            <a:ext cx="321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4062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66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Special Topics: Interactive Elements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143</cp:revision>
  <dcterms:created xsi:type="dcterms:W3CDTF">2018-12-16T14:37:10Z</dcterms:created>
  <dcterms:modified xsi:type="dcterms:W3CDTF">2019-01-07T01:40:29Z</dcterms:modified>
</cp:coreProperties>
</file>