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5" r:id="rId5"/>
    <p:sldId id="304" r:id="rId6"/>
    <p:sldId id="306" r:id="rId7"/>
    <p:sldId id="307" r:id="rId8"/>
    <p:sldId id="309" r:id="rId9"/>
    <p:sldId id="310" r:id="rId10"/>
    <p:sldId id="311" r:id="rId11"/>
    <p:sldId id="313" r:id="rId12"/>
    <p:sldId id="312" r:id="rId13"/>
    <p:sldId id="314" r:id="rId14"/>
    <p:sldId id="315" r:id="rId15"/>
    <p:sldId id="316" r:id="rId16"/>
    <p:sldId id="317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Inspecting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647545-8C56-A649-94FB-5B04F02F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0" y="2390998"/>
            <a:ext cx="10598619" cy="22080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Viewing 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8E95BCA0-2046-0947-8B52-F9AB7152DDA0}"/>
              </a:ext>
            </a:extLst>
          </p:cNvPr>
          <p:cNvSpPr/>
          <p:nvPr/>
        </p:nvSpPr>
        <p:spPr>
          <a:xfrm>
            <a:off x="2371060" y="2370062"/>
            <a:ext cx="489098" cy="234915"/>
          </a:xfrm>
          <a:prstGeom prst="frame">
            <a:avLst>
              <a:gd name="adj1" fmla="val 93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0" y="1767747"/>
            <a:ext cx="8381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Sources tab lists all the files retrieved from the server to load the webpage.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66042-56EC-854E-BD89-4BFEEAB8C029}"/>
              </a:ext>
            </a:extLst>
          </p:cNvPr>
          <p:cNvSpPr txBox="1"/>
          <p:nvPr/>
        </p:nvSpPr>
        <p:spPr>
          <a:xfrm>
            <a:off x="796690" y="4822185"/>
            <a:ext cx="1059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Allows users to view and edit original HTML, CSS, and JavaScript files along with images, texts, SQL, and other files.</a:t>
            </a:r>
          </a:p>
        </p:txBody>
      </p:sp>
    </p:spTree>
    <p:extLst>
      <p:ext uri="{BB962C8B-B14F-4D97-AF65-F5344CB8AC3E}">
        <p14:creationId xmlns:p14="http://schemas.microsoft.com/office/powerpoint/2010/main" val="418625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Loading Webpages From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428689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1" y="1767747"/>
            <a:ext cx="1034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learn later with JSON Parsing, not everything can be loaded directly from clicking on </a:t>
            </a:r>
            <a:r>
              <a:rPr lang="en-US" sz="2000" dirty="0" err="1"/>
              <a:t>index.html</a:t>
            </a:r>
            <a:r>
              <a:rPr lang="en-US" sz="2000" dirty="0"/>
              <a:t>. Sometimes we need to create a local host to give our files and address so that our HTML and JavaScript files can refer to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4A1A53-76B9-F644-B3EA-CFED8214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1" y="2959622"/>
            <a:ext cx="6369934" cy="33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Creating a 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625541" y="1767747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 sure you have Python installed. In a command prompt, type the following: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2BFDA-0929-3A40-A241-5BAC84376706}"/>
              </a:ext>
            </a:extLst>
          </p:cNvPr>
          <p:cNvSpPr/>
          <p:nvPr/>
        </p:nvSpPr>
        <p:spPr>
          <a:xfrm>
            <a:off x="675523" y="3280481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python –m </a:t>
            </a:r>
            <a:r>
              <a:rPr lang="en-US" dirty="0" err="1">
                <a:solidFill>
                  <a:schemeClr val="accent1"/>
                </a:solidFill>
              </a:rPr>
              <a:t>SimpleHTTPServer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A8304-D7E2-2B46-8994-1D6AB7C1564F}"/>
              </a:ext>
            </a:extLst>
          </p:cNvPr>
          <p:cNvSpPr txBox="1"/>
          <p:nvPr/>
        </p:nvSpPr>
        <p:spPr>
          <a:xfrm>
            <a:off x="614911" y="2780659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Python 2.7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F9C-41C3-FA4D-92DD-D5FFEB91B193}"/>
              </a:ext>
            </a:extLst>
          </p:cNvPr>
          <p:cNvSpPr txBox="1"/>
          <p:nvPr/>
        </p:nvSpPr>
        <p:spPr>
          <a:xfrm>
            <a:off x="614911" y="4026899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Python 3.6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B2EA5-A056-7340-B190-906F5010795E}"/>
              </a:ext>
            </a:extLst>
          </p:cNvPr>
          <p:cNvSpPr/>
          <p:nvPr/>
        </p:nvSpPr>
        <p:spPr>
          <a:xfrm>
            <a:off x="675523" y="4590434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python –m </a:t>
            </a:r>
            <a:r>
              <a:rPr lang="en-US" dirty="0" err="1">
                <a:solidFill>
                  <a:schemeClr val="accent1"/>
                </a:solidFill>
              </a:rPr>
              <a:t>http.server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Creating a 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625541" y="1767747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will get a response that a connection has been opened on a port (often 8000).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C85D64-A6BF-834A-B099-5F929A33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68" y="2027420"/>
            <a:ext cx="6652147" cy="45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Creating a 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625541" y="1394427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a browser, go to </a:t>
            </a:r>
            <a:r>
              <a:rPr lang="en-US" sz="2000" dirty="0" err="1"/>
              <a:t>localhost:</a:t>
            </a:r>
            <a:r>
              <a:rPr lang="en-US" sz="2000" i="1" dirty="0" err="1"/>
              <a:t>portnumber</a:t>
            </a:r>
            <a:endParaRPr lang="en-US" sz="20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7FCD9-55C3-A449-9C04-034A9EEC2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1" y="2016695"/>
            <a:ext cx="6369934" cy="3384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81797B-3FFE-C146-AFE4-F63DD9F098B5}"/>
              </a:ext>
            </a:extLst>
          </p:cNvPr>
          <p:cNvSpPr txBox="1"/>
          <p:nvPr/>
        </p:nvSpPr>
        <p:spPr>
          <a:xfrm>
            <a:off x="625541" y="5644281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directory you open your local host in will be the directory displayed by your local host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6545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E8E5E-8CC7-044E-9DDD-184239FBD76F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Inspect Elements to debug any issues that you may be experiencing.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Inspect Elements to quickly test out new CSS features live for faster results.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Add </a:t>
            </a:r>
            <a:r>
              <a:rPr lang="en-US" sz="2000"/>
              <a:t>additional content/styling to site.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DF5B9-B86F-4247-A4AF-7BEE8A261B6A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8BA3C-CD19-074D-B041-E6362E737A06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9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Loading Webpages From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Receiving a Request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07581C-7EA7-DD47-A566-3C2F6740796D}"/>
              </a:ext>
            </a:extLst>
          </p:cNvPr>
          <p:cNvSpPr txBox="1"/>
          <p:nvPr/>
        </p:nvSpPr>
        <p:spPr>
          <a:xfrm>
            <a:off x="614911" y="1494834"/>
            <a:ext cx="9322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you load a webpage, you are sending a GET request with the </a:t>
            </a:r>
            <a:r>
              <a:rPr lang="en-US" sz="2000" dirty="0" err="1"/>
              <a:t>url</a:t>
            </a:r>
            <a:r>
              <a:rPr lang="en-US" sz="2000" dirty="0"/>
              <a:t> for the webpage.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26101-969D-C244-A74C-71DAC10018ED}"/>
              </a:ext>
            </a:extLst>
          </p:cNvPr>
          <p:cNvSpPr txBox="1"/>
          <p:nvPr/>
        </p:nvSpPr>
        <p:spPr>
          <a:xfrm>
            <a:off x="614911" y="3707710"/>
            <a:ext cx="911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server will send to the client local copies of the files necessary to load the webpage.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3E71F-8F8E-7E45-8E3A-9617FBDE8C71}"/>
              </a:ext>
            </a:extLst>
          </p:cNvPr>
          <p:cNvSpPr txBox="1"/>
          <p:nvPr/>
        </p:nvSpPr>
        <p:spPr>
          <a:xfrm>
            <a:off x="614911" y="5644281"/>
            <a:ext cx="893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Browsers will interpret these files into webpages that we can read and interact with. </a:t>
            </a:r>
          </a:p>
        </p:txBody>
      </p:sp>
      <p:pic>
        <p:nvPicPr>
          <p:cNvPr id="15" name="Graphic 14" descr="Cell Tower">
            <a:extLst>
              <a:ext uri="{FF2B5EF4-FFF2-40B4-BE49-F238E27FC236}">
                <a16:creationId xmlns:a16="http://schemas.microsoft.com/office/drawing/2014/main" id="{5D825556-8FF4-E440-AE7B-4D9AC0B2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6668" y="2476964"/>
            <a:ext cx="914400" cy="914400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63133E62-CFC8-0540-BE21-4C8FA3998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3734" y="2482280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026E5F8F-185C-4B43-9BB9-24EAABF64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34775">
            <a:off x="5508398" y="4336439"/>
            <a:ext cx="459413" cy="459413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00D2179E-1B4E-5146-A62F-72FB0A090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7261" y="4353523"/>
            <a:ext cx="459413" cy="459413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770ED6C-87E1-094D-8FDA-C8B7FD96DA08}"/>
              </a:ext>
            </a:extLst>
          </p:cNvPr>
          <p:cNvCxnSpPr/>
          <p:nvPr/>
        </p:nvCxnSpPr>
        <p:spPr>
          <a:xfrm>
            <a:off x="5199321" y="2721935"/>
            <a:ext cx="1353879" cy="3296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A30B70-3FD4-EA4E-BF2E-E64440B70C82}"/>
              </a:ext>
            </a:extLst>
          </p:cNvPr>
          <p:cNvSpPr txBox="1"/>
          <p:nvPr/>
        </p:nvSpPr>
        <p:spPr>
          <a:xfrm>
            <a:off x="4861164" y="2360831"/>
            <a:ext cx="201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GET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www.google.com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Graphic 25" descr="Cell Tower">
            <a:extLst>
              <a:ext uri="{FF2B5EF4-FFF2-40B4-BE49-F238E27FC236}">
                <a16:creationId xmlns:a16="http://schemas.microsoft.com/office/drawing/2014/main" id="{65574F82-B507-7644-864C-D6336A4E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9334" y="4430011"/>
            <a:ext cx="914400" cy="914400"/>
          </a:xfrm>
          <a:prstGeom prst="rect">
            <a:avLst/>
          </a:prstGeom>
        </p:spPr>
      </p:pic>
      <p:pic>
        <p:nvPicPr>
          <p:cNvPr id="27" name="Graphic 26" descr="Cell Tower">
            <a:extLst>
              <a:ext uri="{FF2B5EF4-FFF2-40B4-BE49-F238E27FC236}">
                <a16:creationId xmlns:a16="http://schemas.microsoft.com/office/drawing/2014/main" id="{A82CD056-7259-164D-BC95-B50C7171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9068" y="2629364"/>
            <a:ext cx="914400" cy="914400"/>
          </a:xfrm>
          <a:prstGeom prst="rect">
            <a:avLst/>
          </a:prstGeom>
        </p:spPr>
      </p:pic>
      <p:pic>
        <p:nvPicPr>
          <p:cNvPr id="28" name="Graphic 27" descr="Laptop">
            <a:extLst>
              <a:ext uri="{FF2B5EF4-FFF2-40B4-BE49-F238E27FC236}">
                <a16:creationId xmlns:a16="http://schemas.microsoft.com/office/drawing/2014/main" id="{C10B5BDC-2CF7-4A4B-BDA9-BF4FADFF2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1392" y="4464111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013DE8-48C4-2B4B-993C-CBF21CF4D9C4}"/>
              </a:ext>
            </a:extLst>
          </p:cNvPr>
          <p:cNvCxnSpPr>
            <a:cxnSpLocks/>
          </p:cNvCxnSpPr>
          <p:nvPr/>
        </p:nvCxnSpPr>
        <p:spPr>
          <a:xfrm>
            <a:off x="4255950" y="4915016"/>
            <a:ext cx="3695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9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Editing a Response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07581C-7EA7-DD47-A566-3C2F6740796D}"/>
              </a:ext>
            </a:extLst>
          </p:cNvPr>
          <p:cNvSpPr txBox="1"/>
          <p:nvPr/>
        </p:nvSpPr>
        <p:spPr>
          <a:xfrm>
            <a:off x="614911" y="1494834"/>
            <a:ext cx="908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Sometimes we want to edit these files ourselves, so we use inspect elements to do so.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26101-969D-C244-A74C-71DAC10018ED}"/>
              </a:ext>
            </a:extLst>
          </p:cNvPr>
          <p:cNvSpPr txBox="1"/>
          <p:nvPr/>
        </p:nvSpPr>
        <p:spPr>
          <a:xfrm>
            <a:off x="614911" y="3707710"/>
            <a:ext cx="1032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server sent us local copies of the files, editing them won’t edit the original files stored on the server.</a:t>
            </a:r>
          </a:p>
        </p:txBody>
      </p:sp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50714CAB-4DEC-1E42-9B9E-6F06C7BE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34775">
            <a:off x="4650250" y="2124066"/>
            <a:ext cx="1158962" cy="1158962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9D909A34-795C-7D48-AB11-263D9EE53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4621" y="2254465"/>
            <a:ext cx="1158962" cy="11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8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Inspecting Elements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DD033E-1554-9241-8F19-B4D4BEAF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2" y="2082183"/>
            <a:ext cx="7479232" cy="4501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07581C-7EA7-DD47-A566-3C2F6740796D}"/>
              </a:ext>
            </a:extLst>
          </p:cNvPr>
          <p:cNvSpPr txBox="1"/>
          <p:nvPr/>
        </p:nvSpPr>
        <p:spPr>
          <a:xfrm>
            <a:off x="614911" y="1494834"/>
            <a:ext cx="10473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Inspect Elements is a prompt that allows you to show and edit the files used to load your webpage. </a:t>
            </a:r>
          </a:p>
        </p:txBody>
      </p:sp>
    </p:spTree>
    <p:extLst>
      <p:ext uri="{BB962C8B-B14F-4D97-AF65-F5344CB8AC3E}">
        <p14:creationId xmlns:p14="http://schemas.microsoft.com/office/powerpoint/2010/main" val="32684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Inspecting Elements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9566EE-69F8-1248-A7F2-478C0BF6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0" y="2376113"/>
            <a:ext cx="10598619" cy="221540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E95BCA0-2046-0947-8B52-F9AB7152DDA0}"/>
              </a:ext>
            </a:extLst>
          </p:cNvPr>
          <p:cNvSpPr/>
          <p:nvPr/>
        </p:nvSpPr>
        <p:spPr>
          <a:xfrm>
            <a:off x="796690" y="2376113"/>
            <a:ext cx="8207768" cy="2215406"/>
          </a:xfrm>
          <a:prstGeom prst="frame">
            <a:avLst>
              <a:gd name="adj1" fmla="val 1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2A7E5820-A4DA-574E-8722-1E892A571D0E}"/>
              </a:ext>
            </a:extLst>
          </p:cNvPr>
          <p:cNvSpPr/>
          <p:nvPr/>
        </p:nvSpPr>
        <p:spPr>
          <a:xfrm>
            <a:off x="9004458" y="2381086"/>
            <a:ext cx="2390851" cy="2215406"/>
          </a:xfrm>
          <a:prstGeom prst="frame">
            <a:avLst>
              <a:gd name="adj1" fmla="val 12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C6EB3-9EDF-EA41-8D5B-FC5BFA5CEC0A}"/>
              </a:ext>
            </a:extLst>
          </p:cNvPr>
          <p:cNvSpPr txBox="1"/>
          <p:nvPr/>
        </p:nvSpPr>
        <p:spPr>
          <a:xfrm>
            <a:off x="3929741" y="4663001"/>
            <a:ext cx="129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4E443-12C8-D147-8136-DBE4877AE365}"/>
              </a:ext>
            </a:extLst>
          </p:cNvPr>
          <p:cNvSpPr txBox="1"/>
          <p:nvPr/>
        </p:nvSpPr>
        <p:spPr>
          <a:xfrm>
            <a:off x="9845489" y="4663001"/>
            <a:ext cx="10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0" y="1767747"/>
            <a:ext cx="719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Inspect Elements gives us direct access to these files to edit locally.</a:t>
            </a:r>
          </a:p>
        </p:txBody>
      </p:sp>
    </p:spTree>
    <p:extLst>
      <p:ext uri="{BB962C8B-B14F-4D97-AF65-F5344CB8AC3E}">
        <p14:creationId xmlns:p14="http://schemas.microsoft.com/office/powerpoint/2010/main" val="304199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Loading Webpages From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330829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CSS In Browser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9566EE-69F8-1248-A7F2-478C0BF6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0" y="2376113"/>
            <a:ext cx="10598619" cy="221540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E95BCA0-2046-0947-8B52-F9AB7152DDA0}"/>
              </a:ext>
            </a:extLst>
          </p:cNvPr>
          <p:cNvSpPr/>
          <p:nvPr/>
        </p:nvSpPr>
        <p:spPr>
          <a:xfrm>
            <a:off x="796690" y="2376113"/>
            <a:ext cx="8207768" cy="2215406"/>
          </a:xfrm>
          <a:prstGeom prst="frame">
            <a:avLst>
              <a:gd name="adj1" fmla="val 1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2A7E5820-A4DA-574E-8722-1E892A571D0E}"/>
              </a:ext>
            </a:extLst>
          </p:cNvPr>
          <p:cNvSpPr/>
          <p:nvPr/>
        </p:nvSpPr>
        <p:spPr>
          <a:xfrm>
            <a:off x="9004458" y="2381086"/>
            <a:ext cx="2390851" cy="2215406"/>
          </a:xfrm>
          <a:prstGeom prst="frame">
            <a:avLst>
              <a:gd name="adj1" fmla="val 12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C6EB3-9EDF-EA41-8D5B-FC5BFA5CEC0A}"/>
              </a:ext>
            </a:extLst>
          </p:cNvPr>
          <p:cNvSpPr txBox="1"/>
          <p:nvPr/>
        </p:nvSpPr>
        <p:spPr>
          <a:xfrm>
            <a:off x="3929741" y="4663001"/>
            <a:ext cx="129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4E443-12C8-D147-8136-DBE4877AE365}"/>
              </a:ext>
            </a:extLst>
          </p:cNvPr>
          <p:cNvSpPr txBox="1"/>
          <p:nvPr/>
        </p:nvSpPr>
        <p:spPr>
          <a:xfrm>
            <a:off x="9845489" y="4663001"/>
            <a:ext cx="10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0" y="1767747"/>
            <a:ext cx="891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use the CSS tab to experiment and debug CSS properties directly in browser.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66042-56EC-854E-BD89-4BFEEAB8C029}"/>
              </a:ext>
            </a:extLst>
          </p:cNvPr>
          <p:cNvSpPr txBox="1"/>
          <p:nvPr/>
        </p:nvSpPr>
        <p:spPr>
          <a:xfrm>
            <a:off x="796690" y="5206502"/>
            <a:ext cx="10613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an HTML element is selected, all relevant CSS classes and IDs will be displayed on the CSS side.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7E1C4-3A29-6948-B49A-70DB1E47F3F1}"/>
              </a:ext>
            </a:extLst>
          </p:cNvPr>
          <p:cNvSpPr txBox="1"/>
          <p:nvPr/>
        </p:nvSpPr>
        <p:spPr>
          <a:xfrm>
            <a:off x="796690" y="5670910"/>
            <a:ext cx="10420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Depending on the browser, we can toggle between CSS properties in a given class or ID. Changing these properties will change it for all other elements that share the same class or ID.</a:t>
            </a:r>
          </a:p>
        </p:txBody>
      </p:sp>
    </p:spTree>
    <p:extLst>
      <p:ext uri="{BB962C8B-B14F-4D97-AF65-F5344CB8AC3E}">
        <p14:creationId xmlns:p14="http://schemas.microsoft.com/office/powerpoint/2010/main" val="26891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Loading Webpages From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372216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638</Words>
  <Application>Microsoft Macintosh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Inspecting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60</cp:revision>
  <dcterms:created xsi:type="dcterms:W3CDTF">2018-12-16T14:37:10Z</dcterms:created>
  <dcterms:modified xsi:type="dcterms:W3CDTF">2019-01-02T19:26:03Z</dcterms:modified>
</cp:coreProperties>
</file>