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3"/>
  </p:notesMasterIdLst>
  <p:sldIdLst>
    <p:sldId id="256" r:id="rId2"/>
    <p:sldId id="257" r:id="rId3"/>
    <p:sldId id="258" r:id="rId4"/>
    <p:sldId id="269" r:id="rId5"/>
    <p:sldId id="264" r:id="rId6"/>
    <p:sldId id="265" r:id="rId7"/>
    <p:sldId id="266" r:id="rId8"/>
    <p:sldId id="270" r:id="rId9"/>
    <p:sldId id="267" r:id="rId10"/>
    <p:sldId id="268" r:id="rId11"/>
    <p:sldId id="262" r:id="rId12"/>
  </p:sldIdLst>
  <p:sldSz cx="9144000" cy="5143500" type="screen16x9"/>
  <p:notesSz cx="6858000" cy="9144000"/>
  <p:embeddedFontLst>
    <p:embeddedFont>
      <p:font typeface="Lato" panose="020B0604020202020204" charset="0"/>
      <p:regular r:id="rId14"/>
      <p:bold r:id="rId15"/>
      <p:italic r:id="rId16"/>
      <p:boldItalic r:id="rId17"/>
    </p:embeddedFont>
    <p:embeddedFont>
      <p:font typeface="Exo Light" panose="020B0604020202020204" charset="0"/>
      <p:regular r:id="rId18"/>
      <p:bold r:id="rId19"/>
      <p:italic r:id="rId20"/>
      <p:boldItalic r:id="rId21"/>
    </p:embeddedFont>
    <p:embeddedFont>
      <p:font typeface="Space Mono" panose="020B0604020202020204" charset="0"/>
      <p:regular r:id="rId22"/>
      <p:bold r:id="rId23"/>
      <p:italic r:id="rId24"/>
      <p:boldItalic r:id="rId25"/>
    </p:embeddedFont>
    <p:embeddedFont>
      <p:font typeface="Helvetica Neue Light" panose="020B0604020202020204" charset="0"/>
      <p:regular r:id="rId26"/>
      <p:bold r:id="rId27"/>
      <p:italic r:id="rId28"/>
      <p:boldItalic r:id="rId29"/>
    </p:embeddedFont>
    <p:embeddedFont>
      <p:font typeface="Ex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899" autoAdjust="0"/>
  </p:normalViewPr>
  <p:slideViewPr>
    <p:cSldViewPr snapToGrid="0">
      <p:cViewPr varScale="1">
        <p:scale>
          <a:sx n="81" d="100"/>
          <a:sy n="81" d="100"/>
        </p:scale>
        <p:origin x="108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21" Type="http://schemas.openxmlformats.org/officeDocument/2006/relationships/font" Target="fonts/font8.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62c1916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62c1916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2c19165a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2c19165a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af1a8f113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af1a8f113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buFontTx/>
              <a:buChar char="-"/>
            </a:pPr>
            <a:r>
              <a:rPr lang="en-US" sz="1400" dirty="0" err="1" smtClean="0">
                <a:latin typeface="Lato"/>
                <a:ea typeface="Lato"/>
                <a:cs typeface="Lato"/>
                <a:sym typeface="Lato"/>
              </a:rPr>
              <a:t>Ví</a:t>
            </a:r>
            <a:r>
              <a:rPr lang="en-US" sz="1400" baseline="0" dirty="0" smtClean="0">
                <a:latin typeface="Lato"/>
                <a:ea typeface="Lato"/>
                <a:cs typeface="Lato"/>
                <a:sym typeface="Lato"/>
              </a:rPr>
              <a:t> </a:t>
            </a:r>
            <a:r>
              <a:rPr lang="en-US" sz="1400" baseline="0" dirty="0" err="1" smtClean="0">
                <a:latin typeface="Lato"/>
                <a:ea typeface="Lato"/>
                <a:cs typeface="Lato"/>
                <a:sym typeface="Lato"/>
              </a:rPr>
              <a:t>dụ</a:t>
            </a:r>
            <a:r>
              <a:rPr lang="en-US" sz="1400" baseline="0" dirty="0" smtClean="0">
                <a:latin typeface="Lato"/>
                <a:ea typeface="Lato"/>
                <a:cs typeface="Lato"/>
                <a:sym typeface="Lato"/>
              </a:rPr>
              <a:t> </a:t>
            </a:r>
            <a:r>
              <a:rPr lang="en-US" sz="1400" baseline="0" dirty="0" err="1" smtClean="0">
                <a:latin typeface="Lato"/>
                <a:ea typeface="Lato"/>
                <a:cs typeface="Lato"/>
                <a:sym typeface="Lato"/>
              </a:rPr>
              <a:t>về</a:t>
            </a:r>
            <a:r>
              <a:rPr lang="en-US" sz="1400" baseline="0" dirty="0" smtClean="0">
                <a:latin typeface="Lato"/>
                <a:ea typeface="Lato"/>
                <a:cs typeface="Lato"/>
                <a:sym typeface="Lato"/>
              </a:rPr>
              <a:t> </a:t>
            </a:r>
            <a:r>
              <a:rPr lang="en-US" sz="1400" baseline="0" dirty="0" err="1" smtClean="0">
                <a:latin typeface="Lato"/>
                <a:ea typeface="Lato"/>
                <a:cs typeface="Lato"/>
                <a:sym typeface="Lato"/>
              </a:rPr>
              <a:t>lớp</a:t>
            </a:r>
            <a:r>
              <a:rPr lang="en-US" sz="1400" baseline="0" dirty="0" smtClean="0">
                <a:latin typeface="Lato"/>
                <a:ea typeface="Lato"/>
                <a:cs typeface="Lato"/>
                <a:sym typeface="Lato"/>
              </a:rPr>
              <a:t> </a:t>
            </a:r>
            <a:r>
              <a:rPr lang="en-US" sz="1400" baseline="0" dirty="0" err="1" smtClean="0">
                <a:latin typeface="Lato"/>
                <a:ea typeface="Lato"/>
                <a:cs typeface="Lato"/>
                <a:sym typeface="Lato"/>
              </a:rPr>
              <a:t>học</a:t>
            </a:r>
            <a:r>
              <a:rPr lang="en-US" sz="1400" baseline="0" dirty="0" smtClean="0">
                <a:latin typeface="Lato"/>
                <a:ea typeface="Lato"/>
                <a:cs typeface="Lato"/>
                <a:sym typeface="Lato"/>
              </a:rPr>
              <a:t> </a:t>
            </a:r>
            <a:r>
              <a:rPr lang="en-US" sz="1400" baseline="0" dirty="0" err="1" smtClean="0">
                <a:latin typeface="Lato"/>
                <a:ea typeface="Lato"/>
                <a:cs typeface="Lato"/>
                <a:sym typeface="Lato"/>
              </a:rPr>
              <a:t>này</a:t>
            </a:r>
            <a:r>
              <a:rPr lang="en-US" sz="1400" baseline="0" dirty="0" smtClean="0">
                <a:latin typeface="Lato"/>
                <a:ea typeface="Lato"/>
                <a:cs typeface="Lato"/>
                <a:sym typeface="Lato"/>
              </a:rPr>
              <a:t> </a:t>
            </a:r>
            <a:r>
              <a:rPr lang="en-US" sz="1400" baseline="0" dirty="0" err="1" smtClean="0">
                <a:latin typeface="Lato"/>
                <a:ea typeface="Lato"/>
                <a:cs typeface="Lato"/>
                <a:sym typeface="Lato"/>
              </a:rPr>
              <a:t>có</a:t>
            </a:r>
            <a:r>
              <a:rPr lang="en-US" sz="1400" baseline="0" dirty="0" smtClean="0">
                <a:latin typeface="Lato"/>
                <a:ea typeface="Lato"/>
                <a:cs typeface="Lato"/>
                <a:sym typeface="Lato"/>
              </a:rPr>
              <a:t> </a:t>
            </a:r>
            <a:r>
              <a:rPr lang="en-US" sz="1400" baseline="0" dirty="0" err="1" smtClean="0">
                <a:latin typeface="Lato"/>
                <a:ea typeface="Lato"/>
                <a:cs typeface="Lato"/>
                <a:sym typeface="Lato"/>
              </a:rPr>
              <a:t>chung</a:t>
            </a:r>
            <a:r>
              <a:rPr lang="en-US" sz="1400" baseline="0" dirty="0" smtClean="0">
                <a:latin typeface="Lato"/>
                <a:ea typeface="Lato"/>
                <a:cs typeface="Lato"/>
                <a:sym typeface="Lato"/>
              </a:rPr>
              <a:t>: </a:t>
            </a:r>
            <a:r>
              <a:rPr lang="en-US" sz="1400" baseline="0" dirty="0" err="1" smtClean="0">
                <a:latin typeface="Lato"/>
                <a:ea typeface="Lato"/>
                <a:cs typeface="Lato"/>
                <a:sym typeface="Lato"/>
              </a:rPr>
              <a:t>môi</a:t>
            </a:r>
            <a:r>
              <a:rPr lang="en-US" sz="1400" baseline="0" dirty="0" smtClean="0">
                <a:latin typeface="Lato"/>
                <a:ea typeface="Lato"/>
                <a:cs typeface="Lato"/>
                <a:sym typeface="Lato"/>
              </a:rPr>
              <a:t> </a:t>
            </a:r>
            <a:r>
              <a:rPr lang="en-US" sz="1400" baseline="0" dirty="0" err="1" smtClean="0">
                <a:latin typeface="Lato"/>
                <a:ea typeface="Lato"/>
                <a:cs typeface="Lato"/>
                <a:sym typeface="Lato"/>
              </a:rPr>
              <a:t>trường</a:t>
            </a:r>
            <a:r>
              <a:rPr lang="en-US" sz="1400" baseline="0" dirty="0" smtClean="0">
                <a:latin typeface="Lato"/>
                <a:ea typeface="Lato"/>
                <a:cs typeface="Lato"/>
                <a:sym typeface="Lato"/>
              </a:rPr>
              <a:t> </a:t>
            </a:r>
            <a:r>
              <a:rPr lang="en-US" sz="1400" baseline="0" dirty="0" err="1" smtClean="0">
                <a:latin typeface="Lato"/>
                <a:ea typeface="Lato"/>
                <a:cs typeface="Lato"/>
                <a:sym typeface="Lato"/>
              </a:rPr>
              <a:t>học</a:t>
            </a:r>
            <a:r>
              <a:rPr lang="en-US" sz="1400" baseline="0" dirty="0" smtClean="0">
                <a:latin typeface="Lato"/>
                <a:ea typeface="Lato"/>
                <a:cs typeface="Lato"/>
                <a:sym typeface="Lato"/>
              </a:rPr>
              <a:t> </a:t>
            </a:r>
            <a:r>
              <a:rPr lang="en-US" sz="1400" baseline="0" dirty="0" err="1" smtClean="0">
                <a:latin typeface="Lato"/>
                <a:ea typeface="Lato"/>
                <a:cs typeface="Lato"/>
                <a:sym typeface="Lato"/>
              </a:rPr>
              <a:t>tập</a:t>
            </a:r>
            <a:r>
              <a:rPr lang="en-US" sz="1400" baseline="0" dirty="0" smtClean="0">
                <a:latin typeface="Lato"/>
                <a:ea typeface="Lato"/>
                <a:cs typeface="Lato"/>
                <a:sym typeface="Lato"/>
              </a:rPr>
              <a:t>, </a:t>
            </a:r>
            <a:r>
              <a:rPr lang="en-US" sz="1400" baseline="0" dirty="0" err="1" smtClean="0">
                <a:latin typeface="Lato"/>
                <a:ea typeface="Lato"/>
                <a:cs typeface="Lato"/>
                <a:sym typeface="Lato"/>
              </a:rPr>
              <a:t>nội</a:t>
            </a:r>
            <a:r>
              <a:rPr lang="en-US" sz="1400" baseline="0" dirty="0" smtClean="0">
                <a:latin typeface="Lato"/>
                <a:ea typeface="Lato"/>
                <a:cs typeface="Lato"/>
                <a:sym typeface="Lato"/>
              </a:rPr>
              <a:t> dung </a:t>
            </a:r>
            <a:r>
              <a:rPr lang="en-US" sz="1400" baseline="0" dirty="0" err="1" smtClean="0">
                <a:latin typeface="Lato"/>
                <a:ea typeface="Lato"/>
                <a:cs typeface="Lato"/>
                <a:sym typeface="Lato"/>
              </a:rPr>
              <a:t>học</a:t>
            </a:r>
            <a:r>
              <a:rPr lang="en-US" sz="1400" baseline="0" dirty="0" smtClean="0">
                <a:latin typeface="Lato"/>
                <a:ea typeface="Lato"/>
                <a:cs typeface="Lato"/>
                <a:sym typeface="Lato"/>
              </a:rPr>
              <a:t> </a:t>
            </a:r>
            <a:r>
              <a:rPr lang="en-US" sz="1400" baseline="0" dirty="0" err="1" smtClean="0">
                <a:latin typeface="Lato"/>
                <a:ea typeface="Lato"/>
                <a:cs typeface="Lato"/>
                <a:sym typeface="Lato"/>
              </a:rPr>
              <a:t>tập</a:t>
            </a:r>
            <a:r>
              <a:rPr lang="en-US" sz="1400" baseline="0" dirty="0" smtClean="0">
                <a:latin typeface="Lato"/>
                <a:ea typeface="Lato"/>
                <a:cs typeface="Lato"/>
                <a:sym typeface="Lato"/>
              </a:rPr>
              <a:t>, </a:t>
            </a:r>
            <a:r>
              <a:rPr lang="en-US" sz="1400" baseline="0" dirty="0" err="1" smtClean="0">
                <a:latin typeface="Lato"/>
                <a:ea typeface="Lato"/>
                <a:cs typeface="Lato"/>
                <a:sym typeface="Lato"/>
              </a:rPr>
              <a:t>mục</a:t>
            </a:r>
            <a:r>
              <a:rPr lang="en-US" sz="1400" baseline="0" dirty="0" smtClean="0">
                <a:latin typeface="Lato"/>
                <a:ea typeface="Lato"/>
                <a:cs typeface="Lato"/>
                <a:sym typeface="Lato"/>
              </a:rPr>
              <a:t> </a:t>
            </a:r>
            <a:r>
              <a:rPr lang="en-US" sz="1400" baseline="0" dirty="0" err="1" smtClean="0">
                <a:latin typeface="Lato"/>
                <a:ea typeface="Lato"/>
                <a:cs typeface="Lato"/>
                <a:sym typeface="Lato"/>
              </a:rPr>
              <a:t>tiêu</a:t>
            </a:r>
            <a:r>
              <a:rPr lang="en-US" sz="1400" baseline="0" dirty="0" smtClean="0">
                <a:latin typeface="Lato"/>
                <a:ea typeface="Lato"/>
                <a:cs typeface="Lato"/>
                <a:sym typeface="Lato"/>
              </a:rPr>
              <a:t>, </a:t>
            </a:r>
            <a:r>
              <a:rPr lang="en-US" sz="1400" baseline="0" dirty="0" err="1" smtClean="0">
                <a:latin typeface="Lato"/>
                <a:ea typeface="Lato"/>
                <a:cs typeface="Lato"/>
                <a:sym typeface="Lato"/>
              </a:rPr>
              <a:t>sự</a:t>
            </a:r>
            <a:r>
              <a:rPr lang="en-US" sz="1400" baseline="0" dirty="0" smtClean="0">
                <a:latin typeface="Lato"/>
                <a:ea typeface="Lato"/>
                <a:cs typeface="Lato"/>
                <a:sym typeface="Lato"/>
              </a:rPr>
              <a:t> </a:t>
            </a:r>
            <a:r>
              <a:rPr lang="en-US" sz="1400" baseline="0" dirty="0" err="1" smtClean="0">
                <a:latin typeface="Lato"/>
                <a:ea typeface="Lato"/>
                <a:cs typeface="Lato"/>
                <a:sym typeface="Lato"/>
              </a:rPr>
              <a:t>tương</a:t>
            </a:r>
            <a:r>
              <a:rPr lang="en-US" sz="1400" baseline="0" dirty="0" smtClean="0">
                <a:latin typeface="Lato"/>
                <a:ea typeface="Lato"/>
                <a:cs typeface="Lato"/>
                <a:sym typeface="Lato"/>
              </a:rPr>
              <a:t> </a:t>
            </a:r>
            <a:r>
              <a:rPr lang="en-US" sz="1400" baseline="0" dirty="0" err="1" smtClean="0">
                <a:latin typeface="Lato"/>
                <a:ea typeface="Lato"/>
                <a:cs typeface="Lato"/>
                <a:sym typeface="Lato"/>
              </a:rPr>
              <a:t>tác</a:t>
            </a:r>
            <a:r>
              <a:rPr lang="en-US" sz="1400" baseline="0" dirty="0" smtClean="0">
                <a:latin typeface="Lato"/>
                <a:ea typeface="Lato"/>
                <a:cs typeface="Lato"/>
                <a:sym typeface="Lato"/>
              </a:rPr>
              <a:t> </a:t>
            </a:r>
            <a:r>
              <a:rPr lang="en-US" sz="1400" baseline="0" dirty="0" err="1" smtClean="0">
                <a:latin typeface="Lato"/>
                <a:ea typeface="Lato"/>
                <a:cs typeface="Lato"/>
                <a:sym typeface="Lato"/>
              </a:rPr>
              <a:t>và</a:t>
            </a:r>
            <a:r>
              <a:rPr lang="en-US" sz="1400" baseline="0" dirty="0" smtClean="0">
                <a:latin typeface="Lato"/>
                <a:ea typeface="Lato"/>
                <a:cs typeface="Lato"/>
                <a:sym typeface="Lato"/>
              </a:rPr>
              <a:t> </a:t>
            </a:r>
            <a:r>
              <a:rPr lang="en-US" sz="1400" baseline="0" dirty="0" err="1" smtClean="0">
                <a:latin typeface="Lato"/>
                <a:ea typeface="Lato"/>
                <a:cs typeface="Lato"/>
                <a:sym typeface="Lato"/>
              </a:rPr>
              <a:t>hợp</a:t>
            </a:r>
            <a:r>
              <a:rPr lang="en-US" sz="1400" baseline="0" dirty="0" smtClean="0">
                <a:latin typeface="Lato"/>
                <a:ea typeface="Lato"/>
                <a:cs typeface="Lato"/>
                <a:sym typeface="Lato"/>
              </a:rPr>
              <a:t> </a:t>
            </a:r>
            <a:r>
              <a:rPr lang="en-US" sz="1400" baseline="0" dirty="0" err="1" smtClean="0">
                <a:latin typeface="Lato"/>
                <a:ea typeface="Lato"/>
                <a:cs typeface="Lato"/>
                <a:sym typeface="Lato"/>
              </a:rPr>
              <a:t>tác</a:t>
            </a:r>
            <a:r>
              <a:rPr lang="en-US" sz="1400" baseline="0" dirty="0" smtClean="0">
                <a:latin typeface="Lato"/>
                <a:ea typeface="Lato"/>
                <a:cs typeface="Lato"/>
                <a:sym typeface="Lato"/>
              </a:rPr>
              <a:t>, </a:t>
            </a:r>
            <a:r>
              <a:rPr lang="en-US" sz="1400" baseline="0" dirty="0" err="1" smtClean="0">
                <a:latin typeface="Lato"/>
                <a:ea typeface="Lato"/>
                <a:cs typeface="Lato"/>
                <a:sym typeface="Lato"/>
              </a:rPr>
              <a:t>phát</a:t>
            </a:r>
            <a:r>
              <a:rPr lang="en-US" sz="1400" baseline="0" dirty="0" smtClean="0">
                <a:latin typeface="Lato"/>
                <a:ea typeface="Lato"/>
                <a:cs typeface="Lato"/>
                <a:sym typeface="Lato"/>
              </a:rPr>
              <a:t> </a:t>
            </a:r>
            <a:r>
              <a:rPr lang="en-US" sz="1400" baseline="0" dirty="0" err="1" smtClean="0">
                <a:latin typeface="Lato"/>
                <a:ea typeface="Lato"/>
                <a:cs typeface="Lato"/>
                <a:sym typeface="Lato"/>
              </a:rPr>
              <a:t>triển</a:t>
            </a:r>
            <a:r>
              <a:rPr lang="en-US" sz="1400" baseline="0" dirty="0" smtClean="0">
                <a:latin typeface="Lato"/>
                <a:ea typeface="Lato"/>
                <a:cs typeface="Lato"/>
                <a:sym typeface="Lato"/>
              </a:rPr>
              <a:t> </a:t>
            </a:r>
            <a:r>
              <a:rPr lang="en-US" sz="1400" baseline="0" dirty="0" err="1" smtClean="0">
                <a:latin typeface="Lato"/>
                <a:ea typeface="Lato"/>
                <a:cs typeface="Lato"/>
                <a:sym typeface="Lato"/>
              </a:rPr>
              <a:t>các</a:t>
            </a:r>
            <a:r>
              <a:rPr lang="en-US" sz="1400" baseline="0" dirty="0" smtClean="0">
                <a:latin typeface="Lato"/>
                <a:ea typeface="Lato"/>
                <a:cs typeface="Lato"/>
                <a:sym typeface="Lato"/>
              </a:rPr>
              <a:t> </a:t>
            </a:r>
            <a:r>
              <a:rPr lang="en-US" sz="1400" baseline="0" dirty="0" err="1" smtClean="0">
                <a:latin typeface="Lato"/>
                <a:ea typeface="Lato"/>
                <a:cs typeface="Lato"/>
                <a:sym typeface="Lato"/>
              </a:rPr>
              <a:t>nhân</a:t>
            </a:r>
            <a:r>
              <a:rPr lang="en-US" sz="1400" baseline="0" dirty="0" smtClean="0">
                <a:latin typeface="Lato"/>
                <a:ea typeface="Lato"/>
                <a:cs typeface="Lato"/>
                <a:sym typeface="Lato"/>
              </a:rPr>
              <a:t> (</a:t>
            </a:r>
            <a:r>
              <a:rPr lang="en-US" sz="1400" baseline="0" dirty="0" err="1" smtClean="0">
                <a:latin typeface="Lato"/>
                <a:ea typeface="Lato"/>
                <a:cs typeface="Lato"/>
                <a:sym typeface="Lato"/>
              </a:rPr>
              <a:t>dù</a:t>
            </a:r>
            <a:r>
              <a:rPr lang="en-US" sz="1400" baseline="0" dirty="0" smtClean="0">
                <a:latin typeface="Lato"/>
                <a:ea typeface="Lato"/>
                <a:cs typeface="Lato"/>
                <a:sym typeface="Lato"/>
              </a:rPr>
              <a:t> </a:t>
            </a:r>
            <a:r>
              <a:rPr lang="en-US" sz="1400" baseline="0" dirty="0" err="1" smtClean="0">
                <a:latin typeface="Lato"/>
                <a:ea typeface="Lato"/>
                <a:cs typeface="Lato"/>
                <a:sym typeface="Lato"/>
              </a:rPr>
              <a:t>điều</a:t>
            </a:r>
            <a:r>
              <a:rPr lang="en-US" sz="1400" baseline="0" dirty="0" smtClean="0">
                <a:latin typeface="Lato"/>
                <a:ea typeface="Lato"/>
                <a:cs typeface="Lato"/>
                <a:sym typeface="Lato"/>
              </a:rPr>
              <a:t> </a:t>
            </a:r>
            <a:r>
              <a:rPr lang="en-US" sz="1400" baseline="0" dirty="0" err="1" smtClean="0">
                <a:latin typeface="Lato"/>
                <a:ea typeface="Lato"/>
                <a:cs typeface="Lato"/>
                <a:sym typeface="Lato"/>
              </a:rPr>
              <a:t>này</a:t>
            </a:r>
            <a:r>
              <a:rPr lang="en-US" sz="1400" baseline="0" dirty="0" smtClean="0">
                <a:latin typeface="Lato"/>
                <a:ea typeface="Lato"/>
                <a:cs typeface="Lato"/>
                <a:sym typeface="Lato"/>
              </a:rPr>
              <a:t> </a:t>
            </a:r>
            <a:r>
              <a:rPr lang="en-US" sz="1400" baseline="0" dirty="0" err="1" smtClean="0">
                <a:latin typeface="Lato"/>
                <a:ea typeface="Lato"/>
                <a:cs typeface="Lato"/>
                <a:sym typeface="Lato"/>
              </a:rPr>
              <a:t>nghe</a:t>
            </a:r>
            <a:r>
              <a:rPr lang="en-US" sz="1400" baseline="0" dirty="0" smtClean="0">
                <a:latin typeface="Lato"/>
                <a:ea typeface="Lato"/>
                <a:cs typeface="Lato"/>
                <a:sym typeface="Lato"/>
              </a:rPr>
              <a:t> </a:t>
            </a:r>
            <a:r>
              <a:rPr lang="en-US" sz="1400" baseline="0" dirty="0" err="1" smtClean="0">
                <a:latin typeface="Lato"/>
                <a:ea typeface="Lato"/>
                <a:cs typeface="Lato"/>
                <a:sym typeface="Lato"/>
              </a:rPr>
              <a:t>có</a:t>
            </a:r>
            <a:r>
              <a:rPr lang="en-US" sz="1400" baseline="0" dirty="0" smtClean="0">
                <a:latin typeface="Lato"/>
                <a:ea typeface="Lato"/>
                <a:cs typeface="Lato"/>
                <a:sym typeface="Lato"/>
              </a:rPr>
              <a:t> </a:t>
            </a:r>
            <a:r>
              <a:rPr lang="en-US" sz="1400" baseline="0" dirty="0" err="1" smtClean="0">
                <a:latin typeface="Lato"/>
                <a:ea typeface="Lato"/>
                <a:cs typeface="Lato"/>
                <a:sym typeface="Lato"/>
              </a:rPr>
              <a:t>vẻ</a:t>
            </a:r>
            <a:r>
              <a:rPr lang="en-US" sz="1400" baseline="0" dirty="0" smtClean="0">
                <a:latin typeface="Lato"/>
                <a:ea typeface="Lato"/>
                <a:cs typeface="Lato"/>
                <a:sym typeface="Lato"/>
              </a:rPr>
              <a:t> </a:t>
            </a:r>
            <a:r>
              <a:rPr lang="en-US" sz="1400" baseline="0" dirty="0" err="1" smtClean="0">
                <a:latin typeface="Lato"/>
                <a:ea typeface="Lato"/>
                <a:cs typeface="Lato"/>
                <a:sym typeface="Lato"/>
              </a:rPr>
              <a:t>riêng</a:t>
            </a:r>
            <a:r>
              <a:rPr lang="en-US" sz="1400" baseline="0" dirty="0" smtClean="0">
                <a:latin typeface="Lato"/>
                <a:ea typeface="Lato"/>
                <a:cs typeface="Lato"/>
                <a:sym typeface="Lato"/>
              </a:rPr>
              <a:t> </a:t>
            </a:r>
            <a:r>
              <a:rPr lang="en-US" sz="1400" baseline="0" dirty="0" err="1" smtClean="0">
                <a:latin typeface="Lato"/>
                <a:ea typeface="Lato"/>
                <a:cs typeface="Lato"/>
                <a:sym typeface="Lato"/>
              </a:rPr>
              <a:t>nhưng</a:t>
            </a:r>
            <a:r>
              <a:rPr lang="en-US" sz="1400" baseline="0" dirty="0" smtClean="0">
                <a:latin typeface="Lato"/>
                <a:ea typeface="Lato"/>
                <a:cs typeface="Lato"/>
                <a:sym typeface="Lato"/>
              </a:rPr>
              <a:t> </a:t>
            </a:r>
            <a:r>
              <a:rPr lang="en-US" sz="1400" baseline="0" dirty="0" err="1" smtClean="0">
                <a:latin typeface="Lato"/>
                <a:ea typeface="Lato"/>
                <a:cs typeface="Lato"/>
                <a:sym typeface="Lato"/>
              </a:rPr>
              <a:t>chúng</a:t>
            </a:r>
            <a:r>
              <a:rPr lang="en-US" sz="1400" baseline="0" dirty="0" smtClean="0">
                <a:latin typeface="Lato"/>
                <a:ea typeface="Lato"/>
                <a:cs typeface="Lato"/>
                <a:sym typeface="Lato"/>
              </a:rPr>
              <a:t> ta chia </a:t>
            </a:r>
            <a:r>
              <a:rPr lang="en-US" sz="1400" baseline="0" dirty="0" err="1" smtClean="0">
                <a:latin typeface="Lato"/>
                <a:ea typeface="Lato"/>
                <a:cs typeface="Lato"/>
                <a:sym typeface="Lato"/>
              </a:rPr>
              <a:t>sẻ</a:t>
            </a:r>
            <a:r>
              <a:rPr lang="en-US" sz="1400" baseline="0" dirty="0" smtClean="0">
                <a:latin typeface="Lato"/>
                <a:ea typeface="Lato"/>
                <a:cs typeface="Lato"/>
                <a:sym typeface="Lato"/>
              </a:rPr>
              <a:t> </a:t>
            </a:r>
            <a:r>
              <a:rPr lang="en-US" sz="1400" baseline="0" dirty="0" err="1" smtClean="0">
                <a:latin typeface="Lato"/>
                <a:ea typeface="Lato"/>
                <a:cs typeface="Lato"/>
                <a:sym typeface="Lato"/>
              </a:rPr>
              <a:t>mục</a:t>
            </a:r>
            <a:r>
              <a:rPr lang="en-US" sz="1400" baseline="0" dirty="0" smtClean="0">
                <a:latin typeface="Lato"/>
                <a:ea typeface="Lato"/>
                <a:cs typeface="Lato"/>
                <a:sym typeface="Lato"/>
              </a:rPr>
              <a:t> </a:t>
            </a:r>
            <a:r>
              <a:rPr lang="en-US" sz="1400" baseline="0" dirty="0" err="1" smtClean="0">
                <a:latin typeface="Lato"/>
                <a:ea typeface="Lato"/>
                <a:cs typeface="Lato"/>
                <a:sym typeface="Lato"/>
              </a:rPr>
              <a:t>tiêu</a:t>
            </a:r>
            <a:r>
              <a:rPr lang="en-US" sz="1400" baseline="0" dirty="0" smtClean="0">
                <a:latin typeface="Lato"/>
                <a:ea typeface="Lato"/>
                <a:cs typeface="Lato"/>
                <a:sym typeface="Lato"/>
              </a:rPr>
              <a:t> </a:t>
            </a:r>
            <a:r>
              <a:rPr lang="en-US" sz="1400" baseline="0" dirty="0" err="1" smtClean="0">
                <a:latin typeface="Lato"/>
                <a:ea typeface="Lato"/>
                <a:cs typeface="Lato"/>
                <a:sym typeface="Lato"/>
              </a:rPr>
              <a:t>phát</a:t>
            </a:r>
            <a:r>
              <a:rPr lang="en-US" sz="1400" baseline="0" dirty="0" smtClean="0">
                <a:latin typeface="Lato"/>
                <a:ea typeface="Lato"/>
                <a:cs typeface="Lato"/>
                <a:sym typeface="Lato"/>
              </a:rPr>
              <a:t> </a:t>
            </a:r>
            <a:r>
              <a:rPr lang="en-US" sz="1400" baseline="0" dirty="0" err="1" smtClean="0">
                <a:latin typeface="Lato"/>
                <a:ea typeface="Lato"/>
                <a:cs typeface="Lato"/>
                <a:sym typeface="Lato"/>
              </a:rPr>
              <a:t>triển</a:t>
            </a:r>
            <a:r>
              <a:rPr lang="en-US" sz="1400" baseline="0" dirty="0" smtClean="0">
                <a:latin typeface="Lato"/>
                <a:ea typeface="Lato"/>
                <a:cs typeface="Lato"/>
                <a:sym typeface="Lato"/>
              </a:rPr>
              <a:t> </a:t>
            </a:r>
            <a:r>
              <a:rPr lang="en-US" sz="1400" baseline="0" dirty="0" err="1" smtClean="0">
                <a:latin typeface="Lato"/>
                <a:ea typeface="Lato"/>
                <a:cs typeface="Lato"/>
                <a:sym typeface="Lato"/>
              </a:rPr>
              <a:t>bản</a:t>
            </a:r>
            <a:r>
              <a:rPr lang="en-US" sz="1400" baseline="0" dirty="0" smtClean="0">
                <a:latin typeface="Lato"/>
                <a:ea typeface="Lato"/>
                <a:cs typeface="Lato"/>
                <a:sym typeface="Lato"/>
              </a:rPr>
              <a:t> </a:t>
            </a:r>
            <a:r>
              <a:rPr lang="en-US" sz="1400" baseline="0" dirty="0" err="1" smtClean="0">
                <a:latin typeface="Lato"/>
                <a:ea typeface="Lato"/>
                <a:cs typeface="Lato"/>
                <a:sym typeface="Lato"/>
              </a:rPr>
              <a:t>thân</a:t>
            </a:r>
            <a:r>
              <a:rPr lang="en-US" sz="1400" baseline="0" dirty="0" smtClean="0">
                <a:latin typeface="Lato"/>
                <a:ea typeface="Lato"/>
                <a:cs typeface="Lato"/>
                <a:sym typeface="Lato"/>
              </a:rPr>
              <a:t> </a:t>
            </a:r>
            <a:r>
              <a:rPr lang="en-US" sz="1400" baseline="0" dirty="0" err="1" smtClean="0">
                <a:latin typeface="Lato"/>
                <a:ea typeface="Lato"/>
                <a:cs typeface="Lato"/>
                <a:sym typeface="Lato"/>
              </a:rPr>
              <a:t>thông</a:t>
            </a:r>
            <a:r>
              <a:rPr lang="en-US" sz="1400" baseline="0" dirty="0" smtClean="0">
                <a:latin typeface="Lato"/>
                <a:ea typeface="Lato"/>
                <a:cs typeface="Lato"/>
                <a:sym typeface="Lato"/>
              </a:rPr>
              <a:t> qua </a:t>
            </a:r>
            <a:r>
              <a:rPr lang="en-US" sz="1400" baseline="0" dirty="0" err="1" smtClean="0">
                <a:latin typeface="Lato"/>
                <a:ea typeface="Lato"/>
                <a:cs typeface="Lato"/>
                <a:sym typeface="Lato"/>
              </a:rPr>
              <a:t>hoạt</a:t>
            </a:r>
            <a:r>
              <a:rPr lang="en-US" sz="1400" baseline="0" dirty="0" smtClean="0">
                <a:latin typeface="Lato"/>
                <a:ea typeface="Lato"/>
                <a:cs typeface="Lato"/>
                <a:sym typeface="Lato"/>
              </a:rPr>
              <a:t> </a:t>
            </a:r>
            <a:r>
              <a:rPr lang="en-US" sz="1400" baseline="0" dirty="0" err="1" smtClean="0">
                <a:latin typeface="Lato"/>
                <a:ea typeface="Lato"/>
                <a:cs typeface="Lato"/>
                <a:sym typeface="Lato"/>
              </a:rPr>
              <a:t>động</a:t>
            </a:r>
            <a:r>
              <a:rPr lang="en-US" sz="1400" baseline="0" dirty="0" smtClean="0">
                <a:latin typeface="Lato"/>
                <a:ea typeface="Lato"/>
                <a:cs typeface="Lato"/>
                <a:sym typeface="Lato"/>
              </a:rPr>
              <a:t> </a:t>
            </a:r>
            <a:r>
              <a:rPr lang="en-US" sz="1400" baseline="0" dirty="0" err="1" smtClean="0">
                <a:latin typeface="Lato"/>
                <a:ea typeface="Lato"/>
                <a:cs typeface="Lato"/>
                <a:sym typeface="Lato"/>
              </a:rPr>
              <a:t>học</a:t>
            </a:r>
            <a:r>
              <a:rPr lang="en-US" sz="1400" baseline="0" dirty="0" smtClean="0">
                <a:latin typeface="Lato"/>
                <a:ea typeface="Lato"/>
                <a:cs typeface="Lato"/>
                <a:sym typeface="Lato"/>
              </a:rPr>
              <a:t> </a:t>
            </a:r>
            <a:r>
              <a:rPr lang="en-US" sz="1400" baseline="0" dirty="0" err="1" smtClean="0">
                <a:latin typeface="Lato"/>
                <a:ea typeface="Lato"/>
                <a:cs typeface="Lato"/>
                <a:sym typeface="Lato"/>
              </a:rPr>
              <a:t>tập</a:t>
            </a:r>
            <a:r>
              <a:rPr lang="en-US" sz="1400" baseline="0" dirty="0" smtClean="0">
                <a:latin typeface="Lato"/>
                <a:ea typeface="Lato"/>
                <a:cs typeface="Lato"/>
                <a:sym typeface="Lato"/>
              </a:rPr>
              <a:t>)</a:t>
            </a:r>
          </a:p>
          <a:p>
            <a:pPr marL="285750" lvl="0" indent="-285750" algn="l" rtl="0">
              <a:lnSpc>
                <a:spcPct val="115000"/>
              </a:lnSpc>
              <a:buFontTx/>
              <a:buChar char="-"/>
            </a:pPr>
            <a:r>
              <a:rPr lang="en-US" sz="1100" b="0" i="0" u="none" strike="noStrike" cap="none" dirty="0" smtClean="0">
                <a:solidFill>
                  <a:srgbClr val="000000"/>
                </a:solidFill>
                <a:effectLst/>
                <a:latin typeface="Arial"/>
                <a:ea typeface="Arial"/>
                <a:cs typeface="Arial"/>
                <a:sym typeface="Arial"/>
              </a:rPr>
              <a:t>Trong </a:t>
            </a:r>
            <a:r>
              <a:rPr lang="en-US" sz="1100" b="0" i="0" u="none" strike="noStrike" cap="none" dirty="0" err="1" smtClean="0">
                <a:solidFill>
                  <a:srgbClr val="000000"/>
                </a:solidFill>
                <a:effectLst/>
                <a:latin typeface="Arial"/>
                <a:ea typeface="Arial"/>
                <a:cs typeface="Arial"/>
                <a:sym typeface="Arial"/>
              </a:rPr>
              <a:t>công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nghệ</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chung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có</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thể</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liên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quan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đến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mục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tiêu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chung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của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cộng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đồng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phát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triển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phần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mềm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mã</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nguồn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mở</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sự</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hỗ</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trợ</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lẫn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nhau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trong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việc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giải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quyết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vấn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đề</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kỹ</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thuật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hoặc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mong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muốn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tạo</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ra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các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sản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phẩm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công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nghệ</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phục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vụ</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lợi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ích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cộng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đồng</a:t>
            </a:r>
            <a:endParaRPr lang="en-US" sz="1100" b="0" i="0" u="none" strike="noStrike" cap="none" dirty="0" smtClean="0">
              <a:solidFill>
                <a:srgbClr val="000000"/>
              </a:solidFill>
              <a:effectLst/>
              <a:latin typeface="Arial"/>
              <a:ea typeface="Arial"/>
              <a:cs typeface="Arial"/>
              <a:sym typeface="Arial"/>
            </a:endParaRPr>
          </a:p>
          <a:p>
            <a:pPr marL="285750" lvl="0" indent="-285750" algn="l" rtl="0">
              <a:lnSpc>
                <a:spcPct val="115000"/>
              </a:lnSpc>
              <a:buFontTx/>
              <a:buChar char="-"/>
            </a:pPr>
            <a:r>
              <a:rPr lang="en-US" sz="1100" b="0" i="0" u="none" strike="noStrike" cap="none" dirty="0" smtClean="0">
                <a:solidFill>
                  <a:srgbClr val="000000"/>
                </a:solidFill>
                <a:effectLst/>
                <a:latin typeface="Arial"/>
                <a:ea typeface="Arial"/>
                <a:cs typeface="Arial"/>
                <a:sym typeface="Arial"/>
              </a:rPr>
              <a:t>Trong </a:t>
            </a:r>
            <a:r>
              <a:rPr lang="vi-VN" sz="1100" b="0" i="0" u="none" strike="noStrike" cap="none" dirty="0" smtClean="0">
                <a:solidFill>
                  <a:srgbClr val="000000"/>
                </a:solidFill>
                <a:effectLst/>
                <a:latin typeface="Arial"/>
                <a:ea typeface="Arial"/>
                <a:cs typeface="Arial"/>
                <a:sym typeface="Arial"/>
              </a:rPr>
              <a:t>xã hội, "chung" có thể bao gồm những giá trị đạo đức, tôn trọng, sự công bằng, hoặc mục tiêu chung như cải thiện chất lượng cuộc sống, bảo vệ môi trường, hoặc đấu tranh cho quyền lợi của nhóm cụ thể.</a:t>
            </a:r>
            <a:endParaRPr lang="en-US" sz="16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marR="0" lvl="0" indent="-285750" algn="l" defTabSz="914400" rtl="0" eaLnBrk="1" fontAlgn="auto" latinLnBrk="0" hangingPunct="1">
              <a:lnSpc>
                <a:spcPct val="115000"/>
              </a:lnSpc>
              <a:spcBef>
                <a:spcPts val="0"/>
              </a:spcBef>
              <a:spcAft>
                <a:spcPts val="0"/>
              </a:spcAft>
              <a:buClr>
                <a:srgbClr val="000000"/>
              </a:buClr>
              <a:buSzPts val="1100"/>
              <a:buFontTx/>
              <a:buChar char="-"/>
              <a:tabLst/>
              <a:defRPr/>
            </a:pPr>
            <a:r>
              <a:rPr lang="vi-VN" sz="1600" dirty="0" smtClean="0">
                <a:solidFill>
                  <a:srgbClr val="233A44"/>
                </a:solidFill>
                <a:latin typeface="ArialMT"/>
              </a:rPr>
              <a:t>Ví dụ về điều này là âm nhạc sống, nơi mỗi buổi biểu diễn có thể khác nhau do ảnh hưởng của các yếu tố bên ngoài. Cũng nói về việc ghi âm, trong đó các nghệ sĩ thường phải lặp lại nhiều lần để có được cảm xúc và cảm xúc đúng đắn.</a:t>
            </a:r>
          </a:p>
          <a:p>
            <a:pPr marL="285750" lvl="0" indent="-285750" algn="l" rtl="0">
              <a:lnSpc>
                <a:spcPct val="115000"/>
              </a:lnSpc>
              <a:buFontTx/>
              <a:buChar char="-"/>
            </a:pPr>
            <a:endParaRPr lang="en-US" sz="1600" dirty="0"/>
          </a:p>
        </p:txBody>
      </p:sp>
    </p:spTree>
    <p:extLst>
      <p:ext uri="{BB962C8B-B14F-4D97-AF65-F5344CB8AC3E}">
        <p14:creationId xmlns:p14="http://schemas.microsoft.com/office/powerpoint/2010/main" val="2222166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sz="1400" dirty="0" err="1" smtClean="0">
                <a:latin typeface="Lato"/>
                <a:ea typeface="Lato"/>
                <a:cs typeface="Lato"/>
                <a:sym typeface="Lato"/>
              </a:rPr>
              <a:t>Nhóm</a:t>
            </a:r>
            <a:r>
              <a:rPr lang="en-US" sz="1400" baseline="0" dirty="0" smtClean="0">
                <a:latin typeface="Lato"/>
                <a:ea typeface="Lato"/>
                <a:cs typeface="Lato"/>
                <a:sym typeface="Lato"/>
              </a:rPr>
              <a:t> </a:t>
            </a:r>
            <a:r>
              <a:rPr lang="en-US" sz="1400" baseline="0" dirty="0" err="1" smtClean="0">
                <a:latin typeface="Lato"/>
                <a:ea typeface="Lato"/>
                <a:cs typeface="Lato"/>
                <a:sym typeface="Lato"/>
              </a:rPr>
              <a:t>dự</a:t>
            </a:r>
            <a:r>
              <a:rPr lang="en-US" sz="1400" baseline="0" dirty="0" smtClean="0">
                <a:latin typeface="Lato"/>
                <a:ea typeface="Lato"/>
                <a:cs typeface="Lato"/>
                <a:sym typeface="Lato"/>
              </a:rPr>
              <a:t> </a:t>
            </a:r>
            <a:r>
              <a:rPr lang="en-US" sz="1400" baseline="0" dirty="0" err="1" smtClean="0">
                <a:latin typeface="Lato"/>
                <a:ea typeface="Lato"/>
                <a:cs typeface="Lato"/>
                <a:sym typeface="Lato"/>
              </a:rPr>
              <a:t>án</a:t>
            </a:r>
            <a:r>
              <a:rPr lang="en-US" sz="1400" baseline="0" dirty="0" smtClean="0">
                <a:latin typeface="Lato"/>
                <a:ea typeface="Lato"/>
                <a:cs typeface="Lato"/>
                <a:sym typeface="Lato"/>
              </a:rPr>
              <a:t> </a:t>
            </a:r>
            <a:r>
              <a:rPr lang="en-US" sz="1400" baseline="0" dirty="0" err="1" smtClean="0">
                <a:latin typeface="Lato"/>
                <a:ea typeface="Lato"/>
                <a:cs typeface="Lato"/>
                <a:sym typeface="Lato"/>
              </a:rPr>
              <a:t>phát</a:t>
            </a:r>
            <a:r>
              <a:rPr lang="en-US" sz="1400" baseline="0" dirty="0" smtClean="0">
                <a:latin typeface="Lato"/>
                <a:ea typeface="Lato"/>
                <a:cs typeface="Lato"/>
                <a:sym typeface="Lato"/>
              </a:rPr>
              <a:t> </a:t>
            </a:r>
            <a:r>
              <a:rPr lang="en-US" sz="1400" baseline="0" dirty="0" err="1" smtClean="0">
                <a:latin typeface="Lato"/>
                <a:ea typeface="Lato"/>
                <a:cs typeface="Lato"/>
                <a:sym typeface="Lato"/>
              </a:rPr>
              <a:t>triển</a:t>
            </a:r>
            <a:r>
              <a:rPr lang="en-US" sz="1400" baseline="0" dirty="0" smtClean="0">
                <a:latin typeface="Lato"/>
                <a:ea typeface="Lato"/>
                <a:cs typeface="Lato"/>
                <a:sym typeface="Lato"/>
              </a:rPr>
              <a:t> </a:t>
            </a:r>
            <a:r>
              <a:rPr lang="en-US" sz="1400" baseline="0" dirty="0" err="1" smtClean="0">
                <a:latin typeface="Lato"/>
                <a:ea typeface="Lato"/>
                <a:cs typeface="Lato"/>
                <a:sym typeface="Lato"/>
              </a:rPr>
              <a:t>phần</a:t>
            </a:r>
            <a:r>
              <a:rPr lang="en-US" sz="1400" baseline="0" dirty="0" smtClean="0">
                <a:latin typeface="Lato"/>
                <a:ea typeface="Lato"/>
                <a:cs typeface="Lato"/>
                <a:sym typeface="Lato"/>
              </a:rPr>
              <a:t> </a:t>
            </a:r>
            <a:r>
              <a:rPr lang="en-US" sz="1400" baseline="0" dirty="0" err="1" smtClean="0">
                <a:latin typeface="Lato"/>
                <a:ea typeface="Lato"/>
                <a:cs typeface="Lato"/>
                <a:sym typeface="Lato"/>
              </a:rPr>
              <a:t>mềm</a:t>
            </a:r>
            <a:r>
              <a:rPr lang="en-US" sz="1400" baseline="0" dirty="0" smtClean="0">
                <a:latin typeface="Lato"/>
                <a:ea typeface="Lato"/>
                <a:cs typeface="Lato"/>
                <a:sym typeface="Lato"/>
              </a:rPr>
              <a:t> </a:t>
            </a:r>
            <a:r>
              <a:rPr lang="en-US" sz="1400" baseline="0" dirty="0" err="1" smtClean="0">
                <a:latin typeface="Lato"/>
                <a:ea typeface="Lato"/>
                <a:cs typeface="Lato"/>
                <a:sym typeface="Lato"/>
              </a:rPr>
              <a:t>được</a:t>
            </a:r>
            <a:r>
              <a:rPr lang="en-US" sz="1400" baseline="0" dirty="0" smtClean="0">
                <a:latin typeface="Lato"/>
                <a:ea typeface="Lato"/>
                <a:cs typeface="Lato"/>
                <a:sym typeface="Lato"/>
              </a:rPr>
              <a:t> </a:t>
            </a:r>
            <a:r>
              <a:rPr lang="en-US" sz="1400" baseline="0" dirty="0" err="1" smtClean="0">
                <a:latin typeface="Lato"/>
                <a:ea typeface="Lato"/>
                <a:cs typeface="Lato"/>
                <a:sym typeface="Lato"/>
              </a:rPr>
              <a:t>hình</a:t>
            </a:r>
            <a:r>
              <a:rPr lang="en-US" sz="1400" baseline="0" dirty="0" smtClean="0">
                <a:latin typeface="Lato"/>
                <a:ea typeface="Lato"/>
                <a:cs typeface="Lato"/>
                <a:sym typeface="Lato"/>
              </a:rPr>
              <a:t> </a:t>
            </a:r>
            <a:r>
              <a:rPr lang="en-US" sz="1400" baseline="0" dirty="0" err="1" smtClean="0">
                <a:latin typeface="Lato"/>
                <a:ea typeface="Lato"/>
                <a:cs typeface="Lato"/>
                <a:sym typeface="Lato"/>
              </a:rPr>
              <a:t>thành</a:t>
            </a:r>
            <a:r>
              <a:rPr lang="en-US" sz="1400" baseline="0" dirty="0" smtClean="0">
                <a:latin typeface="Lato"/>
                <a:ea typeface="Lato"/>
                <a:cs typeface="Lato"/>
                <a:sym typeface="Lato"/>
              </a:rPr>
              <a:t> </a:t>
            </a:r>
            <a:r>
              <a:rPr lang="en-US" sz="1400" baseline="0" dirty="0" err="1" smtClean="0">
                <a:latin typeface="Lato"/>
                <a:ea typeface="Lato"/>
                <a:cs typeface="Lato"/>
                <a:sym typeface="Lato"/>
              </a:rPr>
              <a:t>vì</a:t>
            </a:r>
            <a:r>
              <a:rPr lang="en-US" sz="1400" baseline="0" dirty="0" smtClean="0">
                <a:latin typeface="Lato"/>
                <a:ea typeface="Lato"/>
                <a:cs typeface="Lato"/>
                <a:sym typeface="Lato"/>
              </a:rPr>
              <a:t>: </a:t>
            </a:r>
            <a:r>
              <a:rPr lang="vi-VN" sz="1100" b="1" i="0" u="none" strike="noStrike" cap="none" dirty="0" smtClean="0">
                <a:solidFill>
                  <a:srgbClr val="000000"/>
                </a:solidFill>
                <a:effectLst/>
                <a:latin typeface="Arial"/>
                <a:ea typeface="Arial"/>
                <a:cs typeface="Arial"/>
                <a:sym typeface="Arial"/>
              </a:rPr>
              <a:t>Mục tiêu phát triển phần mềm chung</a:t>
            </a:r>
            <a:r>
              <a:rPr lang="en-US" sz="1100" b="1" i="0" u="none" strike="noStrike" cap="none" baseline="0"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là phát triển một sản phẩm phần mềm chất lượng cao và đáp ứng được nhu cầu của người dùng.</a:t>
            </a:r>
            <a:r>
              <a:rPr lang="vi-VN" sz="1100" b="1" i="0" u="none" strike="noStrike" cap="none" dirty="0" smtClean="0">
                <a:solidFill>
                  <a:srgbClr val="000000"/>
                </a:solidFill>
                <a:effectLst/>
                <a:latin typeface="Arial"/>
                <a:ea typeface="Arial"/>
                <a:cs typeface="Arial"/>
                <a:sym typeface="Arial"/>
              </a:rPr>
              <a:t>Ngôn ngữ lập trình và công nghệ:</a:t>
            </a:r>
            <a:r>
              <a:rPr lang="vi-VN" sz="1100" b="0" i="0" u="none" strike="noStrike" cap="none" dirty="0" smtClean="0">
                <a:solidFill>
                  <a:srgbClr val="000000"/>
                </a:solidFill>
                <a:effectLst/>
                <a:latin typeface="Arial"/>
                <a:ea typeface="Arial"/>
                <a:cs typeface="Arial"/>
                <a:sym typeface="Arial"/>
              </a:rPr>
              <a:t> chia sẻ một bộ công nghệ và ngôn ngữ lập trình chung để phát triển sản phẩm, đảm bảo tính nhất quán và hiệu suất của mã nguồn.</a:t>
            </a:r>
          </a:p>
          <a:p>
            <a:r>
              <a:rPr lang="vi-VN" sz="1100" b="1" i="0" u="none" strike="noStrike" cap="none" dirty="0" smtClean="0">
                <a:solidFill>
                  <a:srgbClr val="000000"/>
                </a:solidFill>
                <a:effectLst/>
                <a:latin typeface="Arial"/>
                <a:ea typeface="Arial"/>
                <a:cs typeface="Arial"/>
                <a:sym typeface="Arial"/>
              </a:rPr>
              <a:t>Quy trình làm việc:</a:t>
            </a:r>
            <a:r>
              <a:rPr lang="vi-VN" sz="1100" b="0" i="0" u="none" strike="noStrike" cap="none" dirty="0" smtClean="0">
                <a:solidFill>
                  <a:srgbClr val="000000"/>
                </a:solidFill>
                <a:effectLst/>
                <a:latin typeface="Arial"/>
                <a:ea typeface="Arial"/>
                <a:cs typeface="Arial"/>
                <a:sym typeface="Arial"/>
              </a:rPr>
              <a:t> áp dụng một quy trình làm việc chung như Agile, hoặc Kanban để tổ chức công việc, quản lý dự án và đảm bảo tiến độ phát triển sản phẩm.</a:t>
            </a:r>
          </a:p>
          <a:p>
            <a:r>
              <a:rPr lang="vi-VN" sz="1100" b="1" i="0" u="none" strike="noStrike" cap="none" dirty="0" smtClean="0">
                <a:solidFill>
                  <a:srgbClr val="000000"/>
                </a:solidFill>
                <a:effectLst/>
                <a:latin typeface="Arial"/>
                <a:ea typeface="Arial"/>
                <a:cs typeface="Arial"/>
                <a:sym typeface="Arial"/>
              </a:rPr>
              <a:t>Chia sẻ kiến thức và kinh nghiệm:</a:t>
            </a:r>
            <a:r>
              <a:rPr lang="vi-VN" sz="1100" b="0" i="0" u="none" strike="noStrike" cap="none" dirty="0" smtClean="0">
                <a:solidFill>
                  <a:srgbClr val="000000"/>
                </a:solidFill>
                <a:effectLst/>
                <a:latin typeface="Arial"/>
                <a:ea typeface="Arial"/>
                <a:cs typeface="Arial"/>
                <a:sym typeface="Arial"/>
              </a:rPr>
              <a:t> chia sẻ kiến thức, kinh nghiệm và tài nguyên với nhau để giúp đỡ và hỗ trợ trong </a:t>
            </a:r>
            <a:r>
              <a:rPr lang="en-US" sz="1100" b="0" i="0" u="none" strike="noStrike" cap="none" dirty="0" err="1" smtClean="0">
                <a:solidFill>
                  <a:srgbClr val="000000"/>
                </a:solidFill>
                <a:effectLst/>
                <a:latin typeface="Arial"/>
                <a:ea typeface="Arial"/>
                <a:cs typeface="Arial"/>
                <a:sym typeface="Arial"/>
              </a:rPr>
              <a:t>công</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việc</a:t>
            </a:r>
            <a:r>
              <a:rPr lang="vi-VN" sz="1100" b="0" i="0" u="none" strike="noStrike" cap="none" dirty="0" smtClean="0">
                <a:solidFill>
                  <a:srgbClr val="000000"/>
                </a:solidFill>
                <a:effectLst/>
                <a:latin typeface="Arial"/>
                <a:ea typeface="Arial"/>
                <a:cs typeface="Arial"/>
                <a:sym typeface="Arial"/>
              </a:rPr>
              <a:t>.</a:t>
            </a:r>
          </a:p>
          <a:p>
            <a:r>
              <a:rPr lang="vi-VN" sz="1100" b="1" i="0" u="none" strike="noStrike" cap="none" dirty="0" smtClean="0">
                <a:solidFill>
                  <a:srgbClr val="000000"/>
                </a:solidFill>
                <a:effectLst/>
                <a:latin typeface="Arial"/>
                <a:ea typeface="Arial"/>
                <a:cs typeface="Arial"/>
                <a:sym typeface="Arial"/>
              </a:rPr>
              <a:t>Cam kết với chất lượng:</a:t>
            </a:r>
            <a:r>
              <a:rPr lang="vi-VN" sz="1100" b="0" i="0" u="none" strike="noStrike" cap="none" dirty="0" smtClean="0">
                <a:solidFill>
                  <a:srgbClr val="000000"/>
                </a:solidFill>
                <a:effectLst/>
                <a:latin typeface="Arial"/>
                <a:ea typeface="Arial"/>
                <a:cs typeface="Arial"/>
                <a:sym typeface="Arial"/>
              </a:rPr>
              <a:t> Mọi thành viên đều cam kết với việc tạo ra sản phẩm phần mềm chất lượng, bao gồm việc kiểm thử, sửa lỗi và tối ưu hóa mã nguồn.</a:t>
            </a:r>
          </a:p>
          <a:p>
            <a:r>
              <a:rPr lang="vi-VN" sz="1100" b="1" i="0" u="none" strike="noStrike" cap="none" dirty="0" smtClean="0">
                <a:solidFill>
                  <a:srgbClr val="000000"/>
                </a:solidFill>
                <a:effectLst/>
                <a:latin typeface="Arial"/>
                <a:ea typeface="Arial"/>
                <a:cs typeface="Arial"/>
                <a:sym typeface="Arial"/>
              </a:rPr>
              <a:t>Tinh thần đồng đội:</a:t>
            </a:r>
            <a:r>
              <a:rPr lang="vi-VN"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để</a:t>
            </a:r>
            <a:r>
              <a:rPr lang="en-US" sz="1100" b="0" i="0" u="none" strike="noStrike" cap="none" baseline="0" dirty="0" smtClean="0">
                <a:solidFill>
                  <a:srgbClr val="000000"/>
                </a:solidFill>
                <a:effectLst/>
                <a:latin typeface="Arial"/>
                <a:ea typeface="Arial"/>
                <a:cs typeface="Arial"/>
                <a:sym typeface="Arial"/>
              </a:rPr>
              <a:t> </a:t>
            </a:r>
            <a:r>
              <a:rPr lang="vi-VN" sz="1100" b="0" i="0" u="none" strike="noStrike" cap="none" dirty="0" smtClean="0">
                <a:solidFill>
                  <a:srgbClr val="000000"/>
                </a:solidFill>
                <a:effectLst/>
                <a:latin typeface="Arial"/>
                <a:ea typeface="Arial"/>
                <a:cs typeface="Arial"/>
                <a:sym typeface="Arial"/>
              </a:rPr>
              <a:t>đạt được mục tiêu phát triển phần mềm</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thành</a:t>
            </a:r>
            <a:r>
              <a:rPr lang="en-US" sz="1100" b="0" i="0" u="none" strike="noStrike" cap="none" baseline="0" dirty="0" smtClean="0">
                <a:solidFill>
                  <a:srgbClr val="000000"/>
                </a:solidFill>
                <a:effectLst/>
                <a:latin typeface="Arial"/>
                <a:ea typeface="Arial"/>
                <a:cs typeface="Arial"/>
                <a:sym typeface="Arial"/>
              </a:rPr>
              <a:t> </a:t>
            </a:r>
            <a:r>
              <a:rPr lang="en-US" sz="1100" b="0" i="0" u="none" strike="noStrike" cap="none" baseline="0" dirty="0" err="1" smtClean="0">
                <a:solidFill>
                  <a:srgbClr val="000000"/>
                </a:solidFill>
                <a:effectLst/>
                <a:latin typeface="Arial"/>
                <a:ea typeface="Arial"/>
                <a:cs typeface="Arial"/>
                <a:sym typeface="Arial"/>
              </a:rPr>
              <a:t>công</a:t>
            </a:r>
            <a:endParaRPr lang="en-US" sz="1100" b="0" i="0" u="none" strike="noStrike" cap="none" baseline="0" dirty="0" smtClean="0">
              <a:solidFill>
                <a:srgbClr val="000000"/>
              </a:solidFill>
              <a:effectLst/>
              <a:latin typeface="Arial"/>
              <a:ea typeface="Arial"/>
              <a:cs typeface="Arial"/>
              <a:sym typeface="Arial"/>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900" b="0" i="0" u="none" strike="noStrike" cap="none" dirty="0" err="1" smtClean="0">
                <a:solidFill>
                  <a:schemeClr val="tx1"/>
                </a:solidFill>
                <a:latin typeface="Arial"/>
                <a:ea typeface="Lato"/>
                <a:cs typeface="Lato"/>
                <a:sym typeface="Lato"/>
              </a:rPr>
              <a:t>Tạo</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cộng</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đồng</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là</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một</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quá</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trình</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đầy</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sáng</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tạo</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lúc</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nào</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cũng</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phải</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sẵn</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sàng</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sử</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dụng</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sự</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sáng</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tạo</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cá</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nhân</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tinh</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thần</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linh</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hoạt</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và</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sự</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tiến</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triển</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động</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lực</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để</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tạo</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ra</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giải</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pháp</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linh</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hoạt</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và</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đa</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dạng</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cho</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các</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vấn</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đề</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xã</a:t>
            </a:r>
            <a:r>
              <a:rPr lang="en-US" sz="900" b="0" i="0" u="none" strike="noStrike" cap="none" dirty="0" smtClean="0">
                <a:solidFill>
                  <a:schemeClr val="tx1"/>
                </a:solidFill>
                <a:latin typeface="Arial"/>
                <a:ea typeface="Lato"/>
                <a:cs typeface="Lato"/>
                <a:sym typeface="Lato"/>
              </a:rPr>
              <a:t> </a:t>
            </a:r>
            <a:r>
              <a:rPr lang="en-US" sz="900" b="0" i="0" u="none" strike="noStrike" cap="none" dirty="0" err="1" smtClean="0">
                <a:solidFill>
                  <a:schemeClr val="tx1"/>
                </a:solidFill>
                <a:latin typeface="Arial"/>
                <a:ea typeface="Lato"/>
                <a:cs typeface="Lato"/>
                <a:sym typeface="Lato"/>
              </a:rPr>
              <a:t>hội</a:t>
            </a:r>
            <a:r>
              <a:rPr lang="en-US" sz="900" b="0" i="0" u="none" strike="noStrike" cap="none" dirty="0" smtClean="0">
                <a:solidFill>
                  <a:schemeClr val="tx1"/>
                </a:solidFill>
                <a:latin typeface="Arial"/>
                <a:ea typeface="Lato"/>
                <a:cs typeface="Lato"/>
                <a:sym typeface="Lato"/>
              </a:rPr>
              <a:t>.</a:t>
            </a:r>
          </a:p>
          <a:p>
            <a:pPr marL="158750" indent="0">
              <a:buNone/>
            </a:pPr>
            <a:endParaRPr lang="vi-VN" sz="1100" b="0" i="0" u="none" strike="noStrike" cap="none" dirty="0" smtClean="0">
              <a:solidFill>
                <a:srgbClr val="000000"/>
              </a:solidFill>
              <a:effectLst/>
              <a:latin typeface="Arial"/>
              <a:ea typeface="Arial"/>
              <a:cs typeface="Arial"/>
              <a:sym typeface="Arial"/>
            </a:endParaRPr>
          </a:p>
          <a:p>
            <a:pPr marL="0" lvl="0" indent="0" algn="l" rtl="0">
              <a:lnSpc>
                <a:spcPct val="100000"/>
              </a:lnSpc>
              <a:spcBef>
                <a:spcPts val="0"/>
              </a:spcBef>
              <a:spcAft>
                <a:spcPts val="0"/>
              </a:spcAft>
              <a:buSzPts val="1100"/>
              <a:buNone/>
            </a:pPr>
            <a:endParaRPr sz="1400" dirty="0">
              <a:latin typeface="Lato"/>
              <a:ea typeface="Lato"/>
              <a:cs typeface="Lato"/>
              <a:sym typeface="Lato"/>
            </a:endParaRPr>
          </a:p>
        </p:txBody>
      </p:sp>
    </p:spTree>
    <p:extLst>
      <p:ext uri="{BB962C8B-B14F-4D97-AF65-F5344CB8AC3E}">
        <p14:creationId xmlns:p14="http://schemas.microsoft.com/office/powerpoint/2010/main" val="1349870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af1a8f113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af1a8f113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100" b="1" i="0" u="none" strike="noStrike" cap="none" dirty="0" smtClean="0">
                <a:solidFill>
                  <a:srgbClr val="000000"/>
                </a:solidFill>
                <a:effectLst/>
                <a:latin typeface="Arial"/>
                <a:ea typeface="Arial"/>
                <a:cs typeface="Arial"/>
                <a:sym typeface="Arial"/>
              </a:rPr>
              <a:t>Nhóm tình nguyện</a:t>
            </a:r>
            <a:r>
              <a:rPr lang="vi-VN" sz="1100" b="0" i="0" u="none" strike="noStrike" cap="none" dirty="0" smtClean="0">
                <a:solidFill>
                  <a:srgbClr val="000000"/>
                </a:solidFill>
                <a:effectLst/>
                <a:latin typeface="Arial"/>
                <a:ea typeface="Arial"/>
                <a:cs typeface="Arial"/>
                <a:sym typeface="Arial"/>
              </a:rPr>
              <a:t>: Một nhóm tình nguyện viên tham gia vào việc dọn dẹp môi trường địa phương, với mục tiêu chung là tạo ra một môi trường sạch sẽ và xanh đẹp hơn cho cộng đồng.</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1" i="0" u="none" strike="noStrike" cap="none" dirty="0" err="1" smtClean="0">
                <a:solidFill>
                  <a:srgbClr val="000000"/>
                </a:solidFill>
                <a:effectLst/>
                <a:latin typeface="Arial"/>
                <a:ea typeface="Arial"/>
                <a:cs typeface="Arial"/>
                <a:sym typeface="Arial"/>
              </a:rPr>
              <a:t>Cộng</a:t>
            </a:r>
            <a:r>
              <a:rPr lang="en-US" sz="1100" b="1" i="0" u="none" strike="noStrike" cap="none" dirty="0" smtClean="0">
                <a:solidFill>
                  <a:srgbClr val="000000"/>
                </a:solidFill>
                <a:effectLst/>
                <a:latin typeface="Arial"/>
                <a:ea typeface="Arial"/>
                <a:cs typeface="Arial"/>
                <a:sym typeface="Arial"/>
              </a:rPr>
              <a:t> </a:t>
            </a:r>
            <a:r>
              <a:rPr lang="en-US" sz="1100" b="1" i="0" u="none" strike="noStrike" cap="none" dirty="0" err="1" smtClean="0">
                <a:solidFill>
                  <a:srgbClr val="000000"/>
                </a:solidFill>
                <a:effectLst/>
                <a:latin typeface="Arial"/>
                <a:ea typeface="Arial"/>
                <a:cs typeface="Arial"/>
                <a:sym typeface="Arial"/>
              </a:rPr>
              <a:t>đồng</a:t>
            </a:r>
            <a:r>
              <a:rPr lang="en-US" sz="1100" b="1" i="0" u="none" strike="noStrike" cap="none" dirty="0" smtClean="0">
                <a:solidFill>
                  <a:srgbClr val="000000"/>
                </a:solidFill>
                <a:effectLst/>
                <a:latin typeface="Arial"/>
                <a:ea typeface="Arial"/>
                <a:cs typeface="Arial"/>
                <a:sym typeface="Arial"/>
              </a:rPr>
              <a:t> </a:t>
            </a:r>
            <a:r>
              <a:rPr lang="en-US" sz="1100" b="1" i="0" u="none" strike="noStrike" cap="none" dirty="0" err="1" smtClean="0">
                <a:solidFill>
                  <a:srgbClr val="000000"/>
                </a:solidFill>
                <a:effectLst/>
                <a:latin typeface="Arial"/>
                <a:ea typeface="Arial"/>
                <a:cs typeface="Arial"/>
                <a:sym typeface="Arial"/>
              </a:rPr>
              <a:t>trên</a:t>
            </a:r>
            <a:r>
              <a:rPr lang="en-US" sz="1100" b="1" i="0" u="none" strike="noStrike" cap="none" dirty="0" smtClean="0">
                <a:solidFill>
                  <a:srgbClr val="000000"/>
                </a:solidFill>
                <a:effectLst/>
                <a:latin typeface="Arial"/>
                <a:ea typeface="Arial"/>
                <a:cs typeface="Arial"/>
                <a:sym typeface="Arial"/>
              </a:rPr>
              <a:t> </a:t>
            </a:r>
            <a:r>
              <a:rPr lang="en-US" sz="1100" b="1" i="0" u="none" strike="noStrike" cap="none" dirty="0" err="1" smtClean="0">
                <a:solidFill>
                  <a:srgbClr val="000000"/>
                </a:solidFill>
                <a:effectLst/>
                <a:latin typeface="Arial"/>
                <a:ea typeface="Arial"/>
                <a:cs typeface="Arial"/>
                <a:sym typeface="Arial"/>
              </a:rPr>
              <a:t>mạng</a:t>
            </a:r>
            <a:r>
              <a:rPr lang="en-US" sz="1100" b="1" i="0" u="none" strike="noStrike" cap="none" dirty="0" smtClean="0">
                <a:solidFill>
                  <a:srgbClr val="000000"/>
                </a:solidFill>
                <a:effectLst/>
                <a:latin typeface="Arial"/>
                <a:ea typeface="Arial"/>
                <a:cs typeface="Arial"/>
                <a:sym typeface="Arial"/>
              </a:rPr>
              <a:t> </a:t>
            </a:r>
            <a:r>
              <a:rPr lang="en-US" sz="1100" b="1" i="0" u="none" strike="noStrike" cap="none" dirty="0" err="1" smtClean="0">
                <a:solidFill>
                  <a:srgbClr val="000000"/>
                </a:solidFill>
                <a:effectLst/>
                <a:latin typeface="Arial"/>
                <a:ea typeface="Arial"/>
                <a:cs typeface="Arial"/>
                <a:sym typeface="Arial"/>
              </a:rPr>
              <a:t>xã</a:t>
            </a:r>
            <a:r>
              <a:rPr lang="en-US" sz="1100" b="1" i="0" u="none" strike="noStrike" cap="none" dirty="0" smtClean="0">
                <a:solidFill>
                  <a:srgbClr val="000000"/>
                </a:solidFill>
                <a:effectLst/>
                <a:latin typeface="Arial"/>
                <a:ea typeface="Arial"/>
                <a:cs typeface="Arial"/>
                <a:sym typeface="Arial"/>
              </a:rPr>
              <a:t> </a:t>
            </a:r>
            <a:r>
              <a:rPr lang="en-US" sz="1100" b="1" i="0" u="none" strike="noStrike" cap="none" dirty="0" err="1" smtClean="0">
                <a:solidFill>
                  <a:srgbClr val="000000"/>
                </a:solidFill>
                <a:effectLst/>
                <a:latin typeface="Arial"/>
                <a:ea typeface="Arial"/>
                <a:cs typeface="Arial"/>
                <a:sym typeface="Arial"/>
              </a:rPr>
              <a:t>hội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Một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cộng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đồng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trên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mạng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xã</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hội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có</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chung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sở</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thích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về</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việc</a:t>
            </a:r>
            <a:r>
              <a:rPr lang="en-US" sz="1100" b="0" i="0" u="none" strike="noStrike" cap="none" dirty="0" smtClean="0">
                <a:solidFill>
                  <a:srgbClr val="000000"/>
                </a:solidFill>
                <a:effectLst/>
                <a:latin typeface="Arial"/>
                <a:ea typeface="Arial"/>
                <a:cs typeface="Arial"/>
                <a:sym typeface="Arial"/>
              </a:rPr>
              <a:t> chia </a:t>
            </a:r>
            <a:r>
              <a:rPr lang="en-US" sz="1100" b="0" i="0" u="none" strike="noStrike" cap="none" dirty="0" err="1" smtClean="0">
                <a:solidFill>
                  <a:srgbClr val="000000"/>
                </a:solidFill>
                <a:effectLst/>
                <a:latin typeface="Arial"/>
                <a:ea typeface="Arial"/>
                <a:cs typeface="Arial"/>
                <a:sym typeface="Arial"/>
              </a:rPr>
              <a:t>sẻ</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kiến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thức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và</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kinh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nghiệm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về</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việc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nuôi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cá</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cảnh</a:t>
            </a:r>
            <a:r>
              <a:rPr lang="en-US" sz="1100" b="0" i="0" u="none" strike="noStrike" cap="none" dirty="0" smtClean="0">
                <a:solidFill>
                  <a:srgbClr val="000000"/>
                </a:solidFill>
                <a:effectLst/>
                <a:latin typeface="Arial"/>
                <a:ea typeface="Arial"/>
                <a:cs typeface="Arial"/>
                <a:sym typeface="Arial"/>
              </a:rPr>
              <a:t>.</a:t>
            </a:r>
          </a:p>
          <a:p>
            <a:pPr marL="0" lvl="0" indent="0" algn="l" rtl="0">
              <a:spcBef>
                <a:spcPts val="0"/>
              </a:spcBef>
              <a:spcAft>
                <a:spcPts val="0"/>
              </a:spcAft>
              <a:buNone/>
            </a:pPr>
            <a:r>
              <a:rPr lang="vi-VN" sz="1100" b="1" i="0" u="none" strike="noStrike" cap="none" dirty="0" smtClean="0">
                <a:solidFill>
                  <a:srgbClr val="000000"/>
                </a:solidFill>
                <a:effectLst/>
                <a:latin typeface="Arial"/>
                <a:ea typeface="Arial"/>
                <a:cs typeface="Arial"/>
                <a:sym typeface="Arial"/>
              </a:rPr>
              <a:t>Sở thích chung</a:t>
            </a:r>
            <a:r>
              <a:rPr lang="vi-VN" sz="1100" b="0" i="0" u="none" strike="noStrike" cap="none" dirty="0" smtClean="0">
                <a:solidFill>
                  <a:srgbClr val="000000"/>
                </a:solidFill>
                <a:effectLst/>
                <a:latin typeface="Arial"/>
                <a:ea typeface="Arial"/>
                <a:cs typeface="Arial"/>
                <a:sym typeface="Arial"/>
              </a:rPr>
              <a:t>: Một nhóm bạn bè thường tụ tập vào cuối tuần để chơi các trò chơi điện tử vì họ có sở thích chung về game.</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1" i="0" u="none" strike="noStrike" cap="none" dirty="0" smtClean="0">
                <a:solidFill>
                  <a:srgbClr val="000000"/>
                </a:solidFill>
                <a:effectLst/>
                <a:latin typeface="Arial"/>
                <a:ea typeface="Arial"/>
                <a:cs typeface="Arial"/>
                <a:sym typeface="Arial"/>
              </a:rPr>
              <a:t>Nỗi lo chung</a:t>
            </a:r>
            <a:r>
              <a:rPr lang="vi-VN" sz="1100" b="0" i="0" u="none" strike="noStrike" cap="none" dirty="0" smtClean="0">
                <a:solidFill>
                  <a:srgbClr val="000000"/>
                </a:solidFill>
                <a:effectLst/>
                <a:latin typeface="Arial"/>
                <a:ea typeface="Arial"/>
                <a:cs typeface="Arial"/>
                <a:sym typeface="Arial"/>
              </a:rPr>
              <a:t>: Một cộng đồng có thể chia sẻ nỗi lo chung về môi trường hoặc vấn đề xã hội như biến đổi khí hậu hoặc nạn đói.</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en-US" sz="1100" b="1" i="0" u="none" strike="noStrike" cap="none" dirty="0" err="1" smtClean="0">
                <a:solidFill>
                  <a:srgbClr val="000000"/>
                </a:solidFill>
                <a:effectLst/>
                <a:latin typeface="Arial"/>
                <a:ea typeface="Arial"/>
                <a:cs typeface="Arial"/>
                <a:sym typeface="Arial"/>
              </a:rPr>
              <a:t>Lợi</a:t>
            </a:r>
            <a:r>
              <a:rPr lang="en-US" sz="1100" b="1" i="0" u="none" strike="noStrike" cap="none" dirty="0" smtClean="0">
                <a:solidFill>
                  <a:srgbClr val="000000"/>
                </a:solidFill>
                <a:effectLst/>
                <a:latin typeface="Arial"/>
                <a:ea typeface="Arial"/>
                <a:cs typeface="Arial"/>
                <a:sym typeface="Arial"/>
              </a:rPr>
              <a:t> </a:t>
            </a:r>
            <a:r>
              <a:rPr lang="en-US" sz="1100" b="1" i="0" u="none" strike="noStrike" cap="none" dirty="0" err="1" smtClean="0">
                <a:solidFill>
                  <a:srgbClr val="000000"/>
                </a:solidFill>
                <a:effectLst/>
                <a:latin typeface="Arial"/>
                <a:ea typeface="Arial"/>
                <a:cs typeface="Arial"/>
                <a:sym typeface="Arial"/>
              </a:rPr>
              <a:t>ích</a:t>
            </a:r>
            <a:r>
              <a:rPr lang="en-US" sz="1100" b="1" i="0" u="none" strike="noStrike" cap="none" dirty="0" smtClean="0">
                <a:solidFill>
                  <a:srgbClr val="000000"/>
                </a:solidFill>
                <a:effectLst/>
                <a:latin typeface="Arial"/>
                <a:ea typeface="Arial"/>
                <a:cs typeface="Arial"/>
                <a:sym typeface="Arial"/>
              </a:rPr>
              <a:t> </a:t>
            </a:r>
            <a:r>
              <a:rPr lang="en-US" sz="1100" b="1" i="0" u="none" strike="noStrike" cap="none" dirty="0" err="1" smtClean="0">
                <a:solidFill>
                  <a:srgbClr val="000000"/>
                </a:solidFill>
                <a:effectLst/>
                <a:latin typeface="Arial"/>
                <a:ea typeface="Arial"/>
                <a:cs typeface="Arial"/>
                <a:sym typeface="Arial"/>
              </a:rPr>
              <a:t>chung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Một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nhóm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doanh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nghiệp</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có</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lợi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ích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chung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khi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cùng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hợp</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tác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để</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phát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triển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sản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phẩm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mới</a:t>
            </a:r>
            <a:r>
              <a:rPr lang="en-US" sz="1100" b="0" i="0" u="none" strike="noStrike" cap="none" dirty="0" smtClean="0">
                <a:solidFill>
                  <a:srgbClr val="000000"/>
                </a:solidFill>
                <a:effectLst/>
                <a:latin typeface="Arial"/>
                <a:ea typeface="Arial"/>
                <a:cs typeface="Arial"/>
                <a:sym typeface="Arial"/>
              </a:rPr>
              <a:t>.</a:t>
            </a:r>
          </a:p>
          <a:p>
            <a:pPr marL="0" lvl="0" indent="0" algn="l" rtl="0">
              <a:spcBef>
                <a:spcPts val="0"/>
              </a:spcBef>
              <a:spcAft>
                <a:spcPts val="0"/>
              </a:spcAft>
              <a:buNone/>
            </a:pPr>
            <a:r>
              <a:rPr lang="vi-VN" sz="1100" b="1" i="0" u="none" strike="noStrike" cap="none" dirty="0" smtClean="0">
                <a:solidFill>
                  <a:srgbClr val="000000"/>
                </a:solidFill>
                <a:effectLst/>
                <a:latin typeface="Arial"/>
                <a:ea typeface="Arial"/>
                <a:cs typeface="Arial"/>
                <a:sym typeface="Arial"/>
              </a:rPr>
              <a:t>Nhóm nghiên cứu</a:t>
            </a:r>
            <a:r>
              <a:rPr lang="vi-VN" sz="1100" b="0" i="0" u="none" strike="noStrike" cap="none" dirty="0" smtClean="0">
                <a:solidFill>
                  <a:srgbClr val="000000"/>
                </a:solidFill>
                <a:effectLst/>
                <a:latin typeface="Arial"/>
                <a:ea typeface="Arial"/>
                <a:cs typeface="Arial"/>
                <a:sym typeface="Arial"/>
              </a:rPr>
              <a:t>: Một nhóm các nhà nghiên cứu trong lĩnh vực y học có mục tiêu chung là tìm ra giải pháp cho một căn bệnh hoặc phát triển một phương pháp điều trị mới.</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78476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af1a8f113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af1a8f113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smtClean="0">
                <a:solidFill>
                  <a:schemeClr val="accent1">
                    <a:lumMod val="50000"/>
                  </a:schemeClr>
                </a:solidFill>
                <a:latin typeface="Arial"/>
                <a:ea typeface="Lato"/>
                <a:cs typeface="Lato"/>
                <a:sym typeface="Lato"/>
              </a:rPr>
              <a:t>N</a:t>
            </a:r>
            <a:r>
              <a:rPr lang="vi-VN" sz="1100" b="0" i="0" u="none" strike="noStrike" cap="none" dirty="0" smtClean="0">
                <a:solidFill>
                  <a:schemeClr val="accent1">
                    <a:lumMod val="50000"/>
                  </a:schemeClr>
                </a:solidFill>
                <a:latin typeface="Arial"/>
                <a:ea typeface="Lato"/>
                <a:cs typeface="Lato"/>
                <a:sym typeface="Lato"/>
              </a:rPr>
              <a:t>guyên tắc của danh tính tự chủ và cung cấp công cụ cho các nhà sáng tạo, doanh nghiệp và quốc gia.</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100" b="0" i="0" u="none" strike="noStrike" cap="none" dirty="0" smtClean="0">
                <a:solidFill>
                  <a:schemeClr val="accent1">
                    <a:lumMod val="50000"/>
                  </a:schemeClr>
                </a:solidFill>
                <a:latin typeface="Arial"/>
                <a:ea typeface="Lato"/>
                <a:cs typeface="Lato"/>
                <a:sym typeface="Lato"/>
              </a:rPr>
              <a:t>Cộng đồng Cardano's Catalyst hợp tác để phát triển hệ sinh thái cho Atala PRISM, với nhiều dự án đang triển khai và sẵn sàng cho thị trường.</a:t>
            </a:r>
          </a:p>
          <a:p>
            <a:pPr marL="0" lvl="0" indent="0" algn="l" rtl="0">
              <a:spcBef>
                <a:spcPts val="0"/>
              </a:spcBef>
              <a:spcAft>
                <a:spcPts val="0"/>
              </a:spcAft>
              <a:buNone/>
            </a:pPr>
            <a:r>
              <a:rPr lang="vi-VN" sz="1100" b="0" i="0" u="none" strike="noStrike" cap="none" dirty="0" smtClean="0">
                <a:solidFill>
                  <a:schemeClr val="accent1">
                    <a:lumMod val="50000"/>
                  </a:schemeClr>
                </a:solidFill>
                <a:latin typeface="Arial"/>
                <a:ea typeface="Lato"/>
                <a:cs typeface="Lato"/>
                <a:sym typeface="Lato"/>
              </a:rPr>
              <a:t>Chương trình giáo dục và đào tạo về danh tính tự chủ được tạo ra để giúp người dùng hiểu và sử dụng hiệu quả Atala PRISM</a:t>
            </a:r>
            <a:endParaRPr lang="en-US" sz="1100" b="0" i="0" u="none" strike="noStrike" cap="none" dirty="0" smtClean="0">
              <a:solidFill>
                <a:schemeClr val="accent1">
                  <a:lumMod val="50000"/>
                </a:schemeClr>
              </a:solidFill>
              <a:latin typeface="Arial"/>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100" b="0" i="0" u="none" strike="noStrike" cap="none" dirty="0" smtClean="0">
                <a:solidFill>
                  <a:schemeClr val="accent1">
                    <a:lumMod val="50000"/>
                  </a:schemeClr>
                </a:solidFill>
                <a:latin typeface="Arial"/>
                <a:ea typeface="Lato"/>
                <a:cs typeface="Lato"/>
                <a:sym typeface="Lato"/>
              </a:rPr>
              <a:t>Trong tử thách "Tăng tốc nhận dạng phi tập trung" trong Fund7, có 16 đề xuất từ chương trình đã được tài trợ, chứng tỏ hiệu quả của chương trình miễn phí này.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855108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af1a8f113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af1a8f113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171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af1a8f113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af1a8f113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65667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mmit title slide with sub" type="title">
  <p:cSld name="TITLE">
    <p:spTree>
      <p:nvGrpSpPr>
        <p:cNvPr id="1"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1661"/>
          <a:stretch/>
        </p:blipFill>
        <p:spPr>
          <a:xfrm>
            <a:off x="0" y="0"/>
            <a:ext cx="9144000" cy="4514400"/>
          </a:xfrm>
          <a:prstGeom prst="rect">
            <a:avLst/>
          </a:prstGeom>
          <a:noFill/>
          <a:ln>
            <a:noFill/>
          </a:ln>
        </p:spPr>
      </p:pic>
      <p:sp>
        <p:nvSpPr>
          <p:cNvPr id="14" name="Google Shape;14;p2"/>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2"/>
          <p:cNvSpPr txBox="1">
            <a:spLocks noGrp="1"/>
          </p:cNvSpPr>
          <p:nvPr>
            <p:ph type="ctrTitle"/>
          </p:nvPr>
        </p:nvSpPr>
        <p:spPr>
          <a:xfrm>
            <a:off x="288008" y="1130675"/>
            <a:ext cx="8520600" cy="20526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5200"/>
              <a:buNone/>
              <a:defRPr sz="5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6" name="Google Shape;16;p2"/>
          <p:cNvSpPr txBox="1">
            <a:spLocks noGrp="1"/>
          </p:cNvSpPr>
          <p:nvPr>
            <p:ph type="subTitle" idx="1"/>
          </p:nvPr>
        </p:nvSpPr>
        <p:spPr>
          <a:xfrm>
            <a:off x="288000" y="3220225"/>
            <a:ext cx="8520600" cy="792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F2F2F2"/>
              </a:buClr>
              <a:buSzPts val="2800"/>
              <a:buNone/>
              <a:defRPr sz="2800">
                <a:solidFill>
                  <a:srgbClr val="F2F2F2"/>
                </a:solidFill>
              </a:defRPr>
            </a:lvl1pPr>
            <a:lvl2pPr lvl="1" algn="ctr">
              <a:lnSpc>
                <a:spcPct val="100000"/>
              </a:lnSpc>
              <a:spcBef>
                <a:spcPts val="0"/>
              </a:spcBef>
              <a:spcAft>
                <a:spcPts val="0"/>
              </a:spcAft>
              <a:buClr>
                <a:srgbClr val="F2F2F2"/>
              </a:buClr>
              <a:buSzPts val="2800"/>
              <a:buNone/>
              <a:defRPr sz="2800">
                <a:solidFill>
                  <a:srgbClr val="F2F2F2"/>
                </a:solidFill>
              </a:defRPr>
            </a:lvl2pPr>
            <a:lvl3pPr lvl="2" algn="ctr">
              <a:lnSpc>
                <a:spcPct val="100000"/>
              </a:lnSpc>
              <a:spcBef>
                <a:spcPts val="0"/>
              </a:spcBef>
              <a:spcAft>
                <a:spcPts val="0"/>
              </a:spcAft>
              <a:buClr>
                <a:srgbClr val="F2F2F2"/>
              </a:buClr>
              <a:buSzPts val="2800"/>
              <a:buNone/>
              <a:defRPr sz="2800">
                <a:solidFill>
                  <a:srgbClr val="F2F2F2"/>
                </a:solidFill>
              </a:defRPr>
            </a:lvl3pPr>
            <a:lvl4pPr lvl="3" algn="ctr">
              <a:lnSpc>
                <a:spcPct val="100000"/>
              </a:lnSpc>
              <a:spcBef>
                <a:spcPts val="0"/>
              </a:spcBef>
              <a:spcAft>
                <a:spcPts val="0"/>
              </a:spcAft>
              <a:buClr>
                <a:srgbClr val="F2F2F2"/>
              </a:buClr>
              <a:buSzPts val="2800"/>
              <a:buNone/>
              <a:defRPr sz="2800">
                <a:solidFill>
                  <a:srgbClr val="F2F2F2"/>
                </a:solidFill>
              </a:defRPr>
            </a:lvl4pPr>
            <a:lvl5pPr lvl="4" algn="ctr">
              <a:lnSpc>
                <a:spcPct val="100000"/>
              </a:lnSpc>
              <a:spcBef>
                <a:spcPts val="0"/>
              </a:spcBef>
              <a:spcAft>
                <a:spcPts val="0"/>
              </a:spcAft>
              <a:buClr>
                <a:srgbClr val="F2F2F2"/>
              </a:buClr>
              <a:buSzPts val="2800"/>
              <a:buNone/>
              <a:defRPr sz="2800">
                <a:solidFill>
                  <a:srgbClr val="F2F2F2"/>
                </a:solidFill>
              </a:defRPr>
            </a:lvl5pPr>
            <a:lvl6pPr lvl="5" algn="ctr">
              <a:lnSpc>
                <a:spcPct val="100000"/>
              </a:lnSpc>
              <a:spcBef>
                <a:spcPts val="0"/>
              </a:spcBef>
              <a:spcAft>
                <a:spcPts val="0"/>
              </a:spcAft>
              <a:buClr>
                <a:srgbClr val="F2F2F2"/>
              </a:buClr>
              <a:buSzPts val="2800"/>
              <a:buNone/>
              <a:defRPr sz="2800">
                <a:solidFill>
                  <a:srgbClr val="F2F2F2"/>
                </a:solidFill>
              </a:defRPr>
            </a:lvl6pPr>
            <a:lvl7pPr lvl="6" algn="ctr">
              <a:lnSpc>
                <a:spcPct val="100000"/>
              </a:lnSpc>
              <a:spcBef>
                <a:spcPts val="0"/>
              </a:spcBef>
              <a:spcAft>
                <a:spcPts val="0"/>
              </a:spcAft>
              <a:buClr>
                <a:srgbClr val="F2F2F2"/>
              </a:buClr>
              <a:buSzPts val="2800"/>
              <a:buNone/>
              <a:defRPr sz="2800">
                <a:solidFill>
                  <a:srgbClr val="F2F2F2"/>
                </a:solidFill>
              </a:defRPr>
            </a:lvl7pPr>
            <a:lvl8pPr lvl="7" algn="ctr">
              <a:lnSpc>
                <a:spcPct val="100000"/>
              </a:lnSpc>
              <a:spcBef>
                <a:spcPts val="0"/>
              </a:spcBef>
              <a:spcAft>
                <a:spcPts val="0"/>
              </a:spcAft>
              <a:buClr>
                <a:srgbClr val="F2F2F2"/>
              </a:buClr>
              <a:buSzPts val="2800"/>
              <a:buNone/>
              <a:defRPr sz="2800">
                <a:solidFill>
                  <a:srgbClr val="F2F2F2"/>
                </a:solidFill>
              </a:defRPr>
            </a:lvl8pPr>
            <a:lvl9pPr lvl="8" algn="ctr">
              <a:lnSpc>
                <a:spcPct val="100000"/>
              </a:lnSpc>
              <a:spcBef>
                <a:spcPts val="0"/>
              </a:spcBef>
              <a:spcAft>
                <a:spcPts val="0"/>
              </a:spcAft>
              <a:buClr>
                <a:srgbClr val="F2F2F2"/>
              </a:buClr>
              <a:buSzPts val="2800"/>
              <a:buNone/>
              <a:defRPr sz="2800">
                <a:solidFill>
                  <a:srgbClr val="F2F2F2"/>
                </a:solidFill>
              </a:defRPr>
            </a:lvl9pPr>
          </a:lstStyle>
          <a:p>
            <a:endParaRPr/>
          </a:p>
        </p:txBody>
      </p:sp>
      <p:sp>
        <p:nvSpPr>
          <p:cNvPr id="17" name="Google Shape;17;p2"/>
          <p:cNvSpPr txBox="1">
            <a:spLocks noGrp="1"/>
          </p:cNvSpPr>
          <p:nvPr>
            <p:ph type="subTitle" idx="2"/>
          </p:nvPr>
        </p:nvSpPr>
        <p:spPr>
          <a:xfrm>
            <a:off x="4481092" y="288000"/>
            <a:ext cx="4327500" cy="1440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chemeClr val="lt2"/>
        </a:solidFill>
        <a:effectLst/>
      </p:bgPr>
    </p:bg>
    <p:spTree>
      <p:nvGrpSpPr>
        <p:cNvPr id="1" name="Shape 61"/>
        <p:cNvGrpSpPr/>
        <p:nvPr/>
      </p:nvGrpSpPr>
      <p:grpSpPr>
        <a:xfrm>
          <a:off x="0" y="0"/>
          <a:ext cx="0" cy="0"/>
          <a:chOff x="0" y="0"/>
          <a:chExt cx="0" cy="0"/>
        </a:xfrm>
      </p:grpSpPr>
      <p:sp>
        <p:nvSpPr>
          <p:cNvPr id="62" name="Google Shape;62;p11"/>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 name="Google Shape;63;p11"/>
          <p:cNvGrpSpPr/>
          <p:nvPr/>
        </p:nvGrpSpPr>
        <p:grpSpPr>
          <a:xfrm>
            <a:off x="830394" y="1191277"/>
            <a:ext cx="745763" cy="45826"/>
            <a:chOff x="4580561" y="2589004"/>
            <a:chExt cx="1064464" cy="25200"/>
          </a:xfrm>
        </p:grpSpPr>
        <p:sp>
          <p:nvSpPr>
            <p:cNvPr id="64" name="Google Shape;64;p1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11"/>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4200"/>
              <a:buNone/>
              <a:defRPr sz="4200"/>
            </a:lvl1pPr>
            <a:lvl2pPr lvl="1" algn="l" rtl="0">
              <a:lnSpc>
                <a:spcPct val="100000"/>
              </a:lnSpc>
              <a:spcBef>
                <a:spcPts val="0"/>
              </a:spcBef>
              <a:spcAft>
                <a:spcPts val="0"/>
              </a:spcAft>
              <a:buSzPts val="4200"/>
              <a:buNone/>
              <a:defRPr sz="4200"/>
            </a:lvl2pPr>
            <a:lvl3pPr lvl="2" algn="l" rtl="0">
              <a:lnSpc>
                <a:spcPct val="100000"/>
              </a:lnSpc>
              <a:spcBef>
                <a:spcPts val="0"/>
              </a:spcBef>
              <a:spcAft>
                <a:spcPts val="0"/>
              </a:spcAft>
              <a:buSzPts val="4200"/>
              <a:buNone/>
              <a:defRPr sz="4200"/>
            </a:lvl3pPr>
            <a:lvl4pPr lvl="3" algn="l" rtl="0">
              <a:lnSpc>
                <a:spcPct val="100000"/>
              </a:lnSpc>
              <a:spcBef>
                <a:spcPts val="0"/>
              </a:spcBef>
              <a:spcAft>
                <a:spcPts val="0"/>
              </a:spcAft>
              <a:buSzPts val="4200"/>
              <a:buNone/>
              <a:defRPr sz="4200"/>
            </a:lvl4pPr>
            <a:lvl5pPr lvl="4" algn="l" rtl="0">
              <a:lnSpc>
                <a:spcPct val="100000"/>
              </a:lnSpc>
              <a:spcBef>
                <a:spcPts val="0"/>
              </a:spcBef>
              <a:spcAft>
                <a:spcPts val="0"/>
              </a:spcAft>
              <a:buSzPts val="4200"/>
              <a:buNone/>
              <a:defRPr sz="4200"/>
            </a:lvl5pPr>
            <a:lvl6pPr lvl="5" algn="l" rtl="0">
              <a:lnSpc>
                <a:spcPct val="100000"/>
              </a:lnSpc>
              <a:spcBef>
                <a:spcPts val="0"/>
              </a:spcBef>
              <a:spcAft>
                <a:spcPts val="0"/>
              </a:spcAft>
              <a:buSzPts val="4200"/>
              <a:buNone/>
              <a:defRPr sz="4200"/>
            </a:lvl6pPr>
            <a:lvl7pPr lvl="6" algn="l" rtl="0">
              <a:lnSpc>
                <a:spcPct val="100000"/>
              </a:lnSpc>
              <a:spcBef>
                <a:spcPts val="0"/>
              </a:spcBef>
              <a:spcAft>
                <a:spcPts val="0"/>
              </a:spcAft>
              <a:buSzPts val="4200"/>
              <a:buNone/>
              <a:defRPr sz="4200"/>
            </a:lvl7pPr>
            <a:lvl8pPr lvl="7" algn="l" rtl="0">
              <a:lnSpc>
                <a:spcPct val="100000"/>
              </a:lnSpc>
              <a:spcBef>
                <a:spcPts val="0"/>
              </a:spcBef>
              <a:spcAft>
                <a:spcPts val="0"/>
              </a:spcAft>
              <a:buSzPts val="4200"/>
              <a:buNone/>
              <a:defRPr sz="4200"/>
            </a:lvl8pPr>
            <a:lvl9pPr lvl="8" algn="l" rtl="0">
              <a:lnSpc>
                <a:spcPct val="100000"/>
              </a:lnSpc>
              <a:spcBef>
                <a:spcPts val="0"/>
              </a:spcBef>
              <a:spcAft>
                <a:spcPts val="0"/>
              </a:spcAft>
              <a:buSzPts val="4200"/>
              <a:buNone/>
              <a:defRPr sz="4200"/>
            </a:lvl9pPr>
          </a:lstStyle>
          <a:p>
            <a:endParaRPr/>
          </a:p>
        </p:txBody>
      </p:sp>
      <p:sp>
        <p:nvSpPr>
          <p:cNvPr id="67" name="Google Shape;67;p11"/>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68" name="Google Shape;68;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mmit Section header" type="secHead">
  <p:cSld name="SECTION_HEADER">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12349"/>
          <a:stretch/>
        </p:blipFill>
        <p:spPr>
          <a:xfrm>
            <a:off x="0" y="0"/>
            <a:ext cx="9144000" cy="4508174"/>
          </a:xfrm>
          <a:prstGeom prst="rect">
            <a:avLst/>
          </a:prstGeom>
          <a:noFill/>
          <a:ln>
            <a:noFill/>
          </a:ln>
        </p:spPr>
      </p:pic>
      <p:sp>
        <p:nvSpPr>
          <p:cNvPr id="20" name="Google Shape;20;p3"/>
          <p:cNvSpPr txBox="1">
            <a:spLocks noGrp="1"/>
          </p:cNvSpPr>
          <p:nvPr>
            <p:ph type="ctrTitle"/>
          </p:nvPr>
        </p:nvSpPr>
        <p:spPr>
          <a:xfrm>
            <a:off x="288000" y="2207250"/>
            <a:ext cx="8520600" cy="20526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
        <p:nvSpPr>
          <p:cNvPr id="21" name="Google Shape;21;p3"/>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3"/>
          <p:cNvSpPr txBox="1">
            <a:spLocks noGrp="1"/>
          </p:cNvSpPr>
          <p:nvPr>
            <p:ph type="subTitle" idx="1"/>
          </p:nvPr>
        </p:nvSpPr>
        <p:spPr>
          <a:xfrm>
            <a:off x="4481092" y="288000"/>
            <a:ext cx="4327500" cy="1440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b="12234"/>
          <a:stretch/>
        </p:blipFill>
        <p:spPr>
          <a:xfrm>
            <a:off x="0" y="0"/>
            <a:ext cx="9144000" cy="4514400"/>
          </a:xfrm>
          <a:prstGeom prst="rect">
            <a:avLst/>
          </a:prstGeom>
          <a:noFill/>
          <a:ln>
            <a:noFill/>
          </a:ln>
        </p:spPr>
      </p:pic>
      <p:sp>
        <p:nvSpPr>
          <p:cNvPr id="25" name="Google Shape;25;p4"/>
          <p:cNvSpPr/>
          <p:nvPr/>
        </p:nvSpPr>
        <p:spPr>
          <a:xfrm>
            <a:off x="287100" y="577750"/>
            <a:ext cx="8569800" cy="3702900"/>
          </a:xfrm>
          <a:prstGeom prst="roundRect">
            <a:avLst>
              <a:gd name="adj" fmla="val 230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8" name="Google Shape;28;p4"/>
          <p:cNvSpPr txBox="1">
            <a:spLocks noGrp="1"/>
          </p:cNvSpPr>
          <p:nvPr>
            <p:ph type="body" idx="1"/>
          </p:nvPr>
        </p:nvSpPr>
        <p:spPr>
          <a:xfrm>
            <a:off x="512925" y="1349825"/>
            <a:ext cx="8118300" cy="27201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29"/>
        <p:cNvGrpSpPr/>
        <p:nvPr/>
      </p:nvGrpSpPr>
      <p:grpSpPr>
        <a:xfrm>
          <a:off x="0" y="0"/>
          <a:ext cx="0" cy="0"/>
          <a:chOff x="0" y="0"/>
          <a:chExt cx="0" cy="0"/>
        </a:xfrm>
      </p:grpSpPr>
      <p:sp>
        <p:nvSpPr>
          <p:cNvPr id="30" name="Google Shape;30;p5"/>
          <p:cNvSpPr/>
          <p:nvPr/>
        </p:nvSpPr>
        <p:spPr>
          <a:xfrm>
            <a:off x="-5400" y="0"/>
            <a:ext cx="9144000" cy="4514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154666"/>
                </a:solidFill>
                <a:latin typeface="Space Mono"/>
                <a:ea typeface="Space Mono"/>
                <a:cs typeface="Space Mono"/>
                <a:sym typeface="Space Mono"/>
              </a:defRPr>
            </a:lvl1pPr>
            <a:lvl2pPr lvl="1" rtl="0">
              <a:buNone/>
              <a:defRPr>
                <a:solidFill>
                  <a:srgbClr val="154666"/>
                </a:solidFill>
                <a:latin typeface="Space Mono"/>
                <a:ea typeface="Space Mono"/>
                <a:cs typeface="Space Mono"/>
                <a:sym typeface="Space Mono"/>
              </a:defRPr>
            </a:lvl2pPr>
            <a:lvl3pPr lvl="2" rtl="0">
              <a:buNone/>
              <a:defRPr>
                <a:solidFill>
                  <a:srgbClr val="154666"/>
                </a:solidFill>
                <a:latin typeface="Space Mono"/>
                <a:ea typeface="Space Mono"/>
                <a:cs typeface="Space Mono"/>
                <a:sym typeface="Space Mono"/>
              </a:defRPr>
            </a:lvl3pPr>
            <a:lvl4pPr lvl="3" rtl="0">
              <a:buNone/>
              <a:defRPr>
                <a:solidFill>
                  <a:srgbClr val="154666"/>
                </a:solidFill>
                <a:latin typeface="Space Mono"/>
                <a:ea typeface="Space Mono"/>
                <a:cs typeface="Space Mono"/>
                <a:sym typeface="Space Mono"/>
              </a:defRPr>
            </a:lvl4pPr>
            <a:lvl5pPr lvl="4" rtl="0">
              <a:buNone/>
              <a:defRPr>
                <a:solidFill>
                  <a:srgbClr val="154666"/>
                </a:solidFill>
                <a:latin typeface="Space Mono"/>
                <a:ea typeface="Space Mono"/>
                <a:cs typeface="Space Mono"/>
                <a:sym typeface="Space Mono"/>
              </a:defRPr>
            </a:lvl5pPr>
            <a:lvl6pPr lvl="5" rtl="0">
              <a:buNone/>
              <a:defRPr>
                <a:solidFill>
                  <a:srgbClr val="154666"/>
                </a:solidFill>
                <a:latin typeface="Space Mono"/>
                <a:ea typeface="Space Mono"/>
                <a:cs typeface="Space Mono"/>
                <a:sym typeface="Space Mono"/>
              </a:defRPr>
            </a:lvl6pPr>
            <a:lvl7pPr lvl="6" rtl="0">
              <a:buNone/>
              <a:defRPr>
                <a:solidFill>
                  <a:srgbClr val="154666"/>
                </a:solidFill>
                <a:latin typeface="Space Mono"/>
                <a:ea typeface="Space Mono"/>
                <a:cs typeface="Space Mono"/>
                <a:sym typeface="Space Mono"/>
              </a:defRPr>
            </a:lvl7pPr>
            <a:lvl8pPr lvl="7" rtl="0">
              <a:buNone/>
              <a:defRPr>
                <a:solidFill>
                  <a:srgbClr val="154666"/>
                </a:solidFill>
                <a:latin typeface="Space Mono"/>
                <a:ea typeface="Space Mono"/>
                <a:cs typeface="Space Mono"/>
                <a:sym typeface="Space Mono"/>
              </a:defRPr>
            </a:lvl8pPr>
            <a:lvl9pPr lvl="8" rtl="0">
              <a:buNone/>
              <a:defRPr>
                <a:solidFill>
                  <a:srgbClr val="154666"/>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5"/>
          <p:cNvSpPr txBox="1">
            <a:spLocks noGrp="1"/>
          </p:cNvSpPr>
          <p:nvPr>
            <p:ph type="title"/>
          </p:nvPr>
        </p:nvSpPr>
        <p:spPr>
          <a:xfrm>
            <a:off x="465350" y="134925"/>
            <a:ext cx="81183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3" name="Google Shape;33;p5"/>
          <p:cNvSpPr txBox="1">
            <a:spLocks noGrp="1"/>
          </p:cNvSpPr>
          <p:nvPr>
            <p:ph type="body" idx="1"/>
          </p:nvPr>
        </p:nvSpPr>
        <p:spPr>
          <a:xfrm>
            <a:off x="465350" y="808700"/>
            <a:ext cx="8118300" cy="275130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6"/>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154666"/>
                </a:solidFill>
                <a:latin typeface="Space Mono"/>
                <a:ea typeface="Space Mono"/>
                <a:cs typeface="Space Mono"/>
                <a:sym typeface="Space Mono"/>
              </a:defRPr>
            </a:lvl1pPr>
            <a:lvl2pPr lvl="1" rtl="0">
              <a:buNone/>
              <a:defRPr>
                <a:solidFill>
                  <a:srgbClr val="154666"/>
                </a:solidFill>
                <a:latin typeface="Space Mono"/>
                <a:ea typeface="Space Mono"/>
                <a:cs typeface="Space Mono"/>
                <a:sym typeface="Space Mono"/>
              </a:defRPr>
            </a:lvl2pPr>
            <a:lvl3pPr lvl="2" rtl="0">
              <a:buNone/>
              <a:defRPr>
                <a:solidFill>
                  <a:srgbClr val="154666"/>
                </a:solidFill>
                <a:latin typeface="Space Mono"/>
                <a:ea typeface="Space Mono"/>
                <a:cs typeface="Space Mono"/>
                <a:sym typeface="Space Mono"/>
              </a:defRPr>
            </a:lvl3pPr>
            <a:lvl4pPr lvl="3" rtl="0">
              <a:buNone/>
              <a:defRPr>
                <a:solidFill>
                  <a:srgbClr val="154666"/>
                </a:solidFill>
                <a:latin typeface="Space Mono"/>
                <a:ea typeface="Space Mono"/>
                <a:cs typeface="Space Mono"/>
                <a:sym typeface="Space Mono"/>
              </a:defRPr>
            </a:lvl4pPr>
            <a:lvl5pPr lvl="4" rtl="0">
              <a:buNone/>
              <a:defRPr>
                <a:solidFill>
                  <a:srgbClr val="154666"/>
                </a:solidFill>
                <a:latin typeface="Space Mono"/>
                <a:ea typeface="Space Mono"/>
                <a:cs typeface="Space Mono"/>
                <a:sym typeface="Space Mono"/>
              </a:defRPr>
            </a:lvl5pPr>
            <a:lvl6pPr lvl="5" rtl="0">
              <a:buNone/>
              <a:defRPr>
                <a:solidFill>
                  <a:srgbClr val="154666"/>
                </a:solidFill>
                <a:latin typeface="Space Mono"/>
                <a:ea typeface="Space Mono"/>
                <a:cs typeface="Space Mono"/>
                <a:sym typeface="Space Mono"/>
              </a:defRPr>
            </a:lvl6pPr>
            <a:lvl7pPr lvl="6" rtl="0">
              <a:buNone/>
              <a:defRPr>
                <a:solidFill>
                  <a:srgbClr val="154666"/>
                </a:solidFill>
                <a:latin typeface="Space Mono"/>
                <a:ea typeface="Space Mono"/>
                <a:cs typeface="Space Mono"/>
                <a:sym typeface="Space Mono"/>
              </a:defRPr>
            </a:lvl7pPr>
            <a:lvl8pPr lvl="7" rtl="0">
              <a:buNone/>
              <a:defRPr>
                <a:solidFill>
                  <a:srgbClr val="154666"/>
                </a:solidFill>
                <a:latin typeface="Space Mono"/>
                <a:ea typeface="Space Mono"/>
                <a:cs typeface="Space Mono"/>
                <a:sym typeface="Space Mono"/>
              </a:defRPr>
            </a:lvl8pPr>
            <a:lvl9pPr lvl="8" rtl="0">
              <a:buNone/>
              <a:defRPr>
                <a:solidFill>
                  <a:srgbClr val="154666"/>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ogo slide 2">
  <p:cSld name="CUSTOM">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blip>
          <a:srcRect b="12195"/>
          <a:stretch/>
        </p:blipFill>
        <p:spPr>
          <a:xfrm>
            <a:off x="0" y="0"/>
            <a:ext cx="9144000" cy="4516150"/>
          </a:xfrm>
          <a:prstGeom prst="rect">
            <a:avLst/>
          </a:prstGeom>
          <a:noFill/>
          <a:ln>
            <a:noFill/>
          </a:ln>
        </p:spPr>
      </p:pic>
      <p:sp>
        <p:nvSpPr>
          <p:cNvPr id="38" name="Google Shape;38;p7"/>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7"/>
          <p:cNvSpPr/>
          <p:nvPr/>
        </p:nvSpPr>
        <p:spPr>
          <a:xfrm>
            <a:off x="2870425" y="2748563"/>
            <a:ext cx="3455700" cy="435900"/>
          </a:xfrm>
          <a:prstGeom prst="roundRect">
            <a:avLst>
              <a:gd name="adj" fmla="val 16667"/>
            </a:avLst>
          </a:prstGeom>
          <a:solidFill>
            <a:srgbClr val="1315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1573425" y="2725972"/>
            <a:ext cx="5997300" cy="443100"/>
          </a:xfrm>
          <a:prstGeom prst="rect">
            <a:avLst/>
          </a:prstGeom>
        </p:spPr>
        <p:txBody>
          <a:bodyPr spcFirstLastPara="1" wrap="square" lIns="91425" tIns="91425" rIns="91425" bIns="91425" anchor="t" anchorCtr="0">
            <a:normAutofit/>
          </a:bodyPr>
          <a:lstStyle>
            <a:lvl1pPr lvl="0" algn="ctr">
              <a:spcBef>
                <a:spcPts val="0"/>
              </a:spcBef>
              <a:spcAft>
                <a:spcPts val="0"/>
              </a:spcAft>
              <a:buClr>
                <a:srgbClr val="F2F2F2"/>
              </a:buClr>
              <a:buSzPts val="2000"/>
              <a:buNone/>
              <a:defRPr b="0">
                <a:solidFill>
                  <a:srgbClr val="F2F2F2"/>
                </a:solidFill>
              </a:defRPr>
            </a:lvl1pPr>
            <a:lvl2pPr lvl="1"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2pPr>
            <a:lvl3pPr lvl="2"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3pPr>
            <a:lvl4pPr lvl="3"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4pPr>
            <a:lvl5pPr lvl="4"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5pPr>
            <a:lvl6pPr lvl="5"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6pPr>
            <a:lvl7pPr lvl="6"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7pPr>
            <a:lvl8pPr lvl="7"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8pPr>
            <a:lvl9pPr lvl="8"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ogo slide 1">
  <p:cSld name="CUSTOM_1">
    <p:spTree>
      <p:nvGrpSpPr>
        <p:cNvPr id="1" name="Shape 41"/>
        <p:cNvGrpSpPr/>
        <p:nvPr/>
      </p:nvGrpSpPr>
      <p:grpSpPr>
        <a:xfrm>
          <a:off x="0" y="0"/>
          <a:ext cx="0" cy="0"/>
          <a:chOff x="0" y="0"/>
          <a:chExt cx="0" cy="0"/>
        </a:xfrm>
      </p:grpSpPr>
      <p:pic>
        <p:nvPicPr>
          <p:cNvPr id="42" name="Google Shape;42;p8"/>
          <p:cNvPicPr preferRelativeResize="0"/>
          <p:nvPr/>
        </p:nvPicPr>
        <p:blipFill rotWithShape="1">
          <a:blip r:embed="rId2">
            <a:alphaModFix/>
          </a:blip>
          <a:srcRect b="12234"/>
          <a:stretch/>
        </p:blipFill>
        <p:spPr>
          <a:xfrm>
            <a:off x="0" y="0"/>
            <a:ext cx="9144000" cy="4514400"/>
          </a:xfrm>
          <a:prstGeom prst="rect">
            <a:avLst/>
          </a:prstGeom>
          <a:noFill/>
          <a:ln>
            <a:noFill/>
          </a:ln>
        </p:spPr>
      </p:pic>
      <p:sp>
        <p:nvSpPr>
          <p:cNvPr id="43" name="Google Shape;43;p8"/>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44" name="Google Shape;44;p8"/>
          <p:cNvSpPr/>
          <p:nvPr/>
        </p:nvSpPr>
        <p:spPr>
          <a:xfrm>
            <a:off x="3563625" y="3478075"/>
            <a:ext cx="2069400" cy="435900"/>
          </a:xfrm>
          <a:prstGeom prst="roundRect">
            <a:avLst>
              <a:gd name="adj" fmla="val 16667"/>
            </a:avLst>
          </a:prstGeom>
          <a:solidFill>
            <a:srgbClr val="1315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title"/>
          </p:nvPr>
        </p:nvSpPr>
        <p:spPr>
          <a:xfrm>
            <a:off x="1573425" y="3493624"/>
            <a:ext cx="5997300" cy="443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F2F2F2"/>
              </a:buClr>
              <a:buSzPts val="1400"/>
              <a:buNone/>
              <a:defRPr sz="1400" b="0">
                <a:solidFill>
                  <a:srgbClr val="F2F2F2"/>
                </a:solidFill>
              </a:defRPr>
            </a:lvl1pPr>
            <a:lvl2pPr lvl="1"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2pPr>
            <a:lvl3pPr lvl="2"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3pPr>
            <a:lvl4pPr lvl="3"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4pPr>
            <a:lvl5pPr lvl="4"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5pPr>
            <a:lvl6pPr lvl="5"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6pPr>
            <a:lvl7pPr lvl="6"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7pPr>
            <a:lvl8pPr lvl="7"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8pPr>
            <a:lvl9pPr lvl="8"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9pPr>
          </a:lstStyle>
          <a:p>
            <a:endParaRPr/>
          </a:p>
        </p:txBody>
      </p:sp>
      <p:sp>
        <p:nvSpPr>
          <p:cNvPr id="46" name="Google Shape;46;p8"/>
          <p:cNvSpPr>
            <a:spLocks noGrp="1"/>
          </p:cNvSpPr>
          <p:nvPr>
            <p:ph type="pic" idx="2"/>
          </p:nvPr>
        </p:nvSpPr>
        <p:spPr>
          <a:xfrm>
            <a:off x="3563625" y="1206775"/>
            <a:ext cx="2069400" cy="2069400"/>
          </a:xfrm>
          <a:prstGeom prst="roundRect">
            <a:avLst>
              <a:gd name="adj" fmla="val 4001"/>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1">
  <p:cSld name="CUSTOM_2">
    <p:spTree>
      <p:nvGrpSpPr>
        <p:cNvPr id="1" name="Shape 47"/>
        <p:cNvGrpSpPr/>
        <p:nvPr/>
      </p:nvGrpSpPr>
      <p:grpSpPr>
        <a:xfrm>
          <a:off x="0" y="0"/>
          <a:ext cx="0" cy="0"/>
          <a:chOff x="0" y="0"/>
          <a:chExt cx="0" cy="0"/>
        </a:xfrm>
      </p:grpSpPr>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pic>
        <p:nvPicPr>
          <p:cNvPr id="49" name="Google Shape;49;p9"/>
          <p:cNvPicPr preferRelativeResize="0"/>
          <p:nvPr/>
        </p:nvPicPr>
        <p:blipFill rotWithShape="1">
          <a:blip r:embed="rId2">
            <a:alphaModFix/>
          </a:blip>
          <a:srcRect b="12234"/>
          <a:stretch/>
        </p:blipFill>
        <p:spPr>
          <a:xfrm>
            <a:off x="75" y="0"/>
            <a:ext cx="9144000" cy="4514400"/>
          </a:xfrm>
          <a:prstGeom prst="rect">
            <a:avLst/>
          </a:prstGeom>
          <a:noFill/>
          <a:ln>
            <a:noFill/>
          </a:ln>
        </p:spPr>
      </p:pic>
      <p:sp>
        <p:nvSpPr>
          <p:cNvPr id="50" name="Google Shape;50;p9"/>
          <p:cNvSpPr/>
          <p:nvPr/>
        </p:nvSpPr>
        <p:spPr>
          <a:xfrm>
            <a:off x="965250" y="1891600"/>
            <a:ext cx="7867200" cy="2435400"/>
          </a:xfrm>
          <a:prstGeom prst="roundRect">
            <a:avLst>
              <a:gd name="adj" fmla="val 5933"/>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a:spLocks noGrp="1"/>
          </p:cNvSpPr>
          <p:nvPr>
            <p:ph type="pic" idx="2"/>
          </p:nvPr>
        </p:nvSpPr>
        <p:spPr>
          <a:xfrm>
            <a:off x="963750" y="1890100"/>
            <a:ext cx="2436900" cy="2436900"/>
          </a:xfrm>
          <a:prstGeom prst="roundRect">
            <a:avLst>
              <a:gd name="adj" fmla="val 4264"/>
            </a:avLst>
          </a:prstGeom>
          <a:noFill/>
          <a:ln>
            <a:noFill/>
          </a:ln>
        </p:spPr>
      </p:sp>
      <p:sp>
        <p:nvSpPr>
          <p:cNvPr id="52" name="Google Shape;52;p9"/>
          <p:cNvSpPr txBox="1">
            <a:spLocks noGrp="1"/>
          </p:cNvSpPr>
          <p:nvPr>
            <p:ph type="title"/>
          </p:nvPr>
        </p:nvSpPr>
        <p:spPr>
          <a:xfrm>
            <a:off x="3558825" y="2011825"/>
            <a:ext cx="4438500" cy="4368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2000"/>
              <a:buNone/>
              <a:defRPr>
                <a:latin typeface="Helvetica Neue Light"/>
                <a:ea typeface="Helvetica Neue Light"/>
                <a:cs typeface="Helvetica Neue Light"/>
                <a:sym typeface="Helvetica Neue Light"/>
              </a:defRPr>
            </a:lvl2pPr>
            <a:lvl3pPr lvl="2">
              <a:spcBef>
                <a:spcPts val="0"/>
              </a:spcBef>
              <a:spcAft>
                <a:spcPts val="0"/>
              </a:spcAft>
              <a:buSzPts val="2000"/>
              <a:buNone/>
              <a:defRPr>
                <a:latin typeface="Helvetica Neue Light"/>
                <a:ea typeface="Helvetica Neue Light"/>
                <a:cs typeface="Helvetica Neue Light"/>
                <a:sym typeface="Helvetica Neue Light"/>
              </a:defRPr>
            </a:lvl3pPr>
            <a:lvl4pPr lvl="3">
              <a:spcBef>
                <a:spcPts val="0"/>
              </a:spcBef>
              <a:spcAft>
                <a:spcPts val="0"/>
              </a:spcAft>
              <a:buSzPts val="2000"/>
              <a:buNone/>
              <a:defRPr>
                <a:latin typeface="Helvetica Neue Light"/>
                <a:ea typeface="Helvetica Neue Light"/>
                <a:cs typeface="Helvetica Neue Light"/>
                <a:sym typeface="Helvetica Neue Light"/>
              </a:defRPr>
            </a:lvl4pPr>
            <a:lvl5pPr lvl="4">
              <a:spcBef>
                <a:spcPts val="0"/>
              </a:spcBef>
              <a:spcAft>
                <a:spcPts val="0"/>
              </a:spcAft>
              <a:buSzPts val="2000"/>
              <a:buNone/>
              <a:defRPr>
                <a:latin typeface="Helvetica Neue Light"/>
                <a:ea typeface="Helvetica Neue Light"/>
                <a:cs typeface="Helvetica Neue Light"/>
                <a:sym typeface="Helvetica Neue Light"/>
              </a:defRPr>
            </a:lvl5pPr>
            <a:lvl6pPr lvl="5">
              <a:spcBef>
                <a:spcPts val="0"/>
              </a:spcBef>
              <a:spcAft>
                <a:spcPts val="0"/>
              </a:spcAft>
              <a:buSzPts val="2000"/>
              <a:buNone/>
              <a:defRPr>
                <a:latin typeface="Helvetica Neue Light"/>
                <a:ea typeface="Helvetica Neue Light"/>
                <a:cs typeface="Helvetica Neue Light"/>
                <a:sym typeface="Helvetica Neue Light"/>
              </a:defRPr>
            </a:lvl6pPr>
            <a:lvl7pPr lvl="6">
              <a:spcBef>
                <a:spcPts val="0"/>
              </a:spcBef>
              <a:spcAft>
                <a:spcPts val="0"/>
              </a:spcAft>
              <a:buSzPts val="2000"/>
              <a:buNone/>
              <a:defRPr>
                <a:latin typeface="Helvetica Neue Light"/>
                <a:ea typeface="Helvetica Neue Light"/>
                <a:cs typeface="Helvetica Neue Light"/>
                <a:sym typeface="Helvetica Neue Light"/>
              </a:defRPr>
            </a:lvl7pPr>
            <a:lvl8pPr lvl="7">
              <a:spcBef>
                <a:spcPts val="0"/>
              </a:spcBef>
              <a:spcAft>
                <a:spcPts val="0"/>
              </a:spcAft>
              <a:buSzPts val="2000"/>
              <a:buNone/>
              <a:defRPr>
                <a:latin typeface="Helvetica Neue Light"/>
                <a:ea typeface="Helvetica Neue Light"/>
                <a:cs typeface="Helvetica Neue Light"/>
                <a:sym typeface="Helvetica Neue Light"/>
              </a:defRPr>
            </a:lvl8pPr>
            <a:lvl9pPr lvl="8">
              <a:spcBef>
                <a:spcPts val="0"/>
              </a:spcBef>
              <a:spcAft>
                <a:spcPts val="0"/>
              </a:spcAft>
              <a:buSzPts val="2000"/>
              <a:buNone/>
              <a:defRPr>
                <a:latin typeface="Helvetica Neue Light"/>
                <a:ea typeface="Helvetica Neue Light"/>
                <a:cs typeface="Helvetica Neue Light"/>
                <a:sym typeface="Helvetica Neue Light"/>
              </a:defRPr>
            </a:lvl9pPr>
          </a:lstStyle>
          <a:p>
            <a:endParaRPr/>
          </a:p>
        </p:txBody>
      </p:sp>
      <p:sp>
        <p:nvSpPr>
          <p:cNvPr id="53" name="Google Shape;53;p9"/>
          <p:cNvSpPr txBox="1">
            <a:spLocks noGrp="1"/>
          </p:cNvSpPr>
          <p:nvPr>
            <p:ph type="body" idx="1"/>
          </p:nvPr>
        </p:nvSpPr>
        <p:spPr>
          <a:xfrm>
            <a:off x="3558825" y="2448625"/>
            <a:ext cx="4438500" cy="1843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54" name="Google Shape;54;p9"/>
          <p:cNvSpPr txBox="1"/>
          <p:nvPr/>
        </p:nvSpPr>
        <p:spPr>
          <a:xfrm rot="-5399536">
            <a:off x="-770173" y="3109978"/>
            <a:ext cx="2224500" cy="370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a:solidFill>
                <a:schemeClr val="lt1"/>
              </a:solidFill>
              <a:latin typeface="Helvetica Neue Light"/>
              <a:ea typeface="Helvetica Neue Light"/>
              <a:cs typeface="Helvetica Neue Light"/>
              <a:sym typeface="Helvetica Neue Light"/>
            </a:endParaRPr>
          </a:p>
        </p:txBody>
      </p:sp>
      <p:sp>
        <p:nvSpPr>
          <p:cNvPr id="55" name="Google Shape;55;p9"/>
          <p:cNvSpPr txBox="1">
            <a:spLocks noGrp="1"/>
          </p:cNvSpPr>
          <p:nvPr>
            <p:ph type="subTitle" idx="3"/>
          </p:nvPr>
        </p:nvSpPr>
        <p:spPr>
          <a:xfrm rot="-5400000">
            <a:off x="-1821675" y="2014299"/>
            <a:ext cx="4327500" cy="436800"/>
          </a:xfrm>
          <a:prstGeom prst="rect">
            <a:avLst/>
          </a:prstGeom>
        </p:spPr>
        <p:txBody>
          <a:bodyPr spcFirstLastPara="1" wrap="square" lIns="91425" tIns="91425" rIns="91425" bIns="91425" anchor="t" anchorCtr="0">
            <a:normAutofit/>
          </a:bodyPr>
          <a:lstStyle>
            <a:lvl1pPr lvl="0" algn="r">
              <a:spcBef>
                <a:spcPts val="0"/>
              </a:spcBef>
              <a:spcAft>
                <a:spcPts val="0"/>
              </a:spcAft>
              <a:buClr>
                <a:schemeClr val="lt1"/>
              </a:buClr>
              <a:buSzPts val="1200"/>
              <a:buFont typeface="Space Mono"/>
              <a:buNone/>
              <a:defRPr sz="1200">
                <a:solidFill>
                  <a:schemeClr val="lt1"/>
                </a:solidFill>
                <a:latin typeface="Space Mono"/>
                <a:ea typeface="Space Mono"/>
                <a:cs typeface="Space Mono"/>
                <a:sym typeface="Space Mono"/>
              </a:defRPr>
            </a:lvl1pPr>
            <a:lvl2pPr lvl="1"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2pPr>
            <a:lvl3pPr lvl="2"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3pPr>
            <a:lvl4pPr lvl="3"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4pPr>
            <a:lvl5pPr lvl="4"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5pPr>
            <a:lvl6pPr lvl="5"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6pPr>
            <a:lvl7pPr lvl="6"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7pPr>
            <a:lvl8pPr lvl="7"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8pPr>
            <a:lvl9pPr lvl="8"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1 1">
  <p:cSld name="CUSTOM_2_1">
    <p:spTree>
      <p:nvGrpSpPr>
        <p:cNvPr id="1" name="Shape 56"/>
        <p:cNvGrpSpPr/>
        <p:nvPr/>
      </p:nvGrpSpPr>
      <p:grpSpPr>
        <a:xfrm>
          <a:off x="0" y="0"/>
          <a:ext cx="0" cy="0"/>
          <a:chOff x="0" y="0"/>
          <a:chExt cx="0" cy="0"/>
        </a:xfrm>
      </p:grpSpPr>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pic>
        <p:nvPicPr>
          <p:cNvPr id="58" name="Google Shape;58;p10"/>
          <p:cNvPicPr preferRelativeResize="0"/>
          <p:nvPr/>
        </p:nvPicPr>
        <p:blipFill rotWithShape="1">
          <a:blip r:embed="rId2">
            <a:alphaModFix/>
          </a:blip>
          <a:srcRect b="12234"/>
          <a:stretch/>
        </p:blipFill>
        <p:spPr>
          <a:xfrm>
            <a:off x="75" y="0"/>
            <a:ext cx="9144000" cy="4514400"/>
          </a:xfrm>
          <a:prstGeom prst="rect">
            <a:avLst/>
          </a:prstGeom>
          <a:noFill/>
          <a:ln>
            <a:noFill/>
          </a:ln>
        </p:spPr>
      </p:pic>
      <p:sp>
        <p:nvSpPr>
          <p:cNvPr id="59" name="Google Shape;59;p10"/>
          <p:cNvSpPr txBox="1"/>
          <p:nvPr/>
        </p:nvSpPr>
        <p:spPr>
          <a:xfrm rot="-5400000">
            <a:off x="-784293" y="995813"/>
            <a:ext cx="22233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200">
              <a:solidFill>
                <a:srgbClr val="F2F2F2"/>
              </a:solidFill>
              <a:latin typeface="Space Mono"/>
              <a:ea typeface="Space Mono"/>
              <a:cs typeface="Space Mono"/>
              <a:sym typeface="Space Mono"/>
            </a:endParaRPr>
          </a:p>
        </p:txBody>
      </p:sp>
      <p:sp>
        <p:nvSpPr>
          <p:cNvPr id="60" name="Google Shape;60;p10"/>
          <p:cNvSpPr txBox="1">
            <a:spLocks noGrp="1"/>
          </p:cNvSpPr>
          <p:nvPr>
            <p:ph type="subTitle" idx="1"/>
          </p:nvPr>
        </p:nvSpPr>
        <p:spPr>
          <a:xfrm rot="-5400000">
            <a:off x="-1821675" y="2014299"/>
            <a:ext cx="4327500" cy="4368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lt1"/>
              </a:buClr>
              <a:buSzPts val="1200"/>
              <a:buFont typeface="Space Mono"/>
              <a:buNone/>
              <a:defRPr sz="12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2">
            <a:alphaModFix/>
          </a:blip>
          <a:srcRect t="88865"/>
          <a:stretch/>
        </p:blipFill>
        <p:spPr>
          <a:xfrm>
            <a:off x="0" y="4570800"/>
            <a:ext cx="9144000" cy="572700"/>
          </a:xfrm>
          <a:prstGeom prst="rect">
            <a:avLst/>
          </a:prstGeom>
          <a:noFill/>
          <a:ln>
            <a:noFill/>
          </a:ln>
        </p:spPr>
      </p:pic>
      <p:sp>
        <p:nvSpPr>
          <p:cNvPr id="7" name="Google Shape;7;p1"/>
          <p:cNvSpPr txBox="1">
            <a:spLocks noGrp="1"/>
          </p:cNvSpPr>
          <p:nvPr>
            <p:ph type="title"/>
          </p:nvPr>
        </p:nvSpPr>
        <p:spPr>
          <a:xfrm>
            <a:off x="2880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000"/>
              <a:buFont typeface="Exo"/>
              <a:buNone/>
              <a:defRPr sz="2000" b="1">
                <a:solidFill>
                  <a:schemeClr val="dk1"/>
                </a:solidFill>
                <a:latin typeface="Exo"/>
                <a:ea typeface="Exo"/>
                <a:cs typeface="Exo"/>
                <a:sym typeface="Exo"/>
              </a:defRPr>
            </a:lvl1pPr>
            <a:lvl2pPr lvl="1">
              <a:spcBef>
                <a:spcPts val="0"/>
              </a:spcBef>
              <a:spcAft>
                <a:spcPts val="0"/>
              </a:spcAft>
              <a:buClr>
                <a:schemeClr val="dk1"/>
              </a:buClr>
              <a:buSzPts val="2000"/>
              <a:buFont typeface="Exo"/>
              <a:buNone/>
              <a:defRPr sz="2000">
                <a:solidFill>
                  <a:schemeClr val="dk1"/>
                </a:solidFill>
                <a:latin typeface="Exo"/>
                <a:ea typeface="Exo"/>
                <a:cs typeface="Exo"/>
                <a:sym typeface="Exo"/>
              </a:defRPr>
            </a:lvl2pPr>
            <a:lvl3pPr lvl="2">
              <a:spcBef>
                <a:spcPts val="0"/>
              </a:spcBef>
              <a:spcAft>
                <a:spcPts val="0"/>
              </a:spcAft>
              <a:buClr>
                <a:schemeClr val="dk1"/>
              </a:buClr>
              <a:buSzPts val="2000"/>
              <a:buFont typeface="Exo"/>
              <a:buNone/>
              <a:defRPr sz="2000">
                <a:solidFill>
                  <a:schemeClr val="dk1"/>
                </a:solidFill>
                <a:latin typeface="Exo"/>
                <a:ea typeface="Exo"/>
                <a:cs typeface="Exo"/>
                <a:sym typeface="Exo"/>
              </a:defRPr>
            </a:lvl3pPr>
            <a:lvl4pPr lvl="3">
              <a:spcBef>
                <a:spcPts val="0"/>
              </a:spcBef>
              <a:spcAft>
                <a:spcPts val="0"/>
              </a:spcAft>
              <a:buClr>
                <a:schemeClr val="dk1"/>
              </a:buClr>
              <a:buSzPts val="2000"/>
              <a:buFont typeface="Exo"/>
              <a:buNone/>
              <a:defRPr sz="2000">
                <a:solidFill>
                  <a:schemeClr val="dk1"/>
                </a:solidFill>
                <a:latin typeface="Exo"/>
                <a:ea typeface="Exo"/>
                <a:cs typeface="Exo"/>
                <a:sym typeface="Exo"/>
              </a:defRPr>
            </a:lvl4pPr>
            <a:lvl5pPr lvl="4">
              <a:spcBef>
                <a:spcPts val="0"/>
              </a:spcBef>
              <a:spcAft>
                <a:spcPts val="0"/>
              </a:spcAft>
              <a:buClr>
                <a:schemeClr val="dk1"/>
              </a:buClr>
              <a:buSzPts val="2000"/>
              <a:buFont typeface="Exo"/>
              <a:buNone/>
              <a:defRPr sz="2000">
                <a:solidFill>
                  <a:schemeClr val="dk1"/>
                </a:solidFill>
                <a:latin typeface="Exo"/>
                <a:ea typeface="Exo"/>
                <a:cs typeface="Exo"/>
                <a:sym typeface="Exo"/>
              </a:defRPr>
            </a:lvl5pPr>
            <a:lvl6pPr lvl="5">
              <a:spcBef>
                <a:spcPts val="0"/>
              </a:spcBef>
              <a:spcAft>
                <a:spcPts val="0"/>
              </a:spcAft>
              <a:buClr>
                <a:schemeClr val="dk1"/>
              </a:buClr>
              <a:buSzPts val="2000"/>
              <a:buFont typeface="Exo"/>
              <a:buNone/>
              <a:defRPr sz="2000">
                <a:solidFill>
                  <a:schemeClr val="dk1"/>
                </a:solidFill>
                <a:latin typeface="Exo"/>
                <a:ea typeface="Exo"/>
                <a:cs typeface="Exo"/>
                <a:sym typeface="Exo"/>
              </a:defRPr>
            </a:lvl6pPr>
            <a:lvl7pPr lvl="6">
              <a:spcBef>
                <a:spcPts val="0"/>
              </a:spcBef>
              <a:spcAft>
                <a:spcPts val="0"/>
              </a:spcAft>
              <a:buClr>
                <a:schemeClr val="dk1"/>
              </a:buClr>
              <a:buSzPts val="2000"/>
              <a:buFont typeface="Exo"/>
              <a:buNone/>
              <a:defRPr sz="2000">
                <a:solidFill>
                  <a:schemeClr val="dk1"/>
                </a:solidFill>
                <a:latin typeface="Exo"/>
                <a:ea typeface="Exo"/>
                <a:cs typeface="Exo"/>
                <a:sym typeface="Exo"/>
              </a:defRPr>
            </a:lvl7pPr>
            <a:lvl8pPr lvl="7">
              <a:spcBef>
                <a:spcPts val="0"/>
              </a:spcBef>
              <a:spcAft>
                <a:spcPts val="0"/>
              </a:spcAft>
              <a:buClr>
                <a:schemeClr val="dk1"/>
              </a:buClr>
              <a:buSzPts val="2000"/>
              <a:buFont typeface="Exo"/>
              <a:buNone/>
              <a:defRPr sz="2000">
                <a:solidFill>
                  <a:schemeClr val="dk1"/>
                </a:solidFill>
                <a:latin typeface="Exo"/>
                <a:ea typeface="Exo"/>
                <a:cs typeface="Exo"/>
                <a:sym typeface="Exo"/>
              </a:defRPr>
            </a:lvl8pPr>
            <a:lvl9pPr lvl="8">
              <a:spcBef>
                <a:spcPts val="0"/>
              </a:spcBef>
              <a:spcAft>
                <a:spcPts val="0"/>
              </a:spcAft>
              <a:buClr>
                <a:schemeClr val="dk1"/>
              </a:buClr>
              <a:buSzPts val="2000"/>
              <a:buFont typeface="Exo"/>
              <a:buNone/>
              <a:defRPr sz="2000">
                <a:solidFill>
                  <a:schemeClr val="dk1"/>
                </a:solidFill>
                <a:latin typeface="Exo"/>
                <a:ea typeface="Exo"/>
                <a:cs typeface="Exo"/>
                <a:sym typeface="Exo"/>
              </a:defRPr>
            </a:lvl9pPr>
          </a:lstStyle>
          <a:p>
            <a:endParaRPr/>
          </a:p>
        </p:txBody>
      </p:sp>
      <p:sp>
        <p:nvSpPr>
          <p:cNvPr id="8" name="Google Shape;8;p1"/>
          <p:cNvSpPr txBox="1">
            <a:spLocks noGrp="1"/>
          </p:cNvSpPr>
          <p:nvPr>
            <p:ph type="body" idx="1"/>
          </p:nvPr>
        </p:nvSpPr>
        <p:spPr>
          <a:xfrm>
            <a:off x="288000" y="1152475"/>
            <a:ext cx="8520600" cy="3416400"/>
          </a:xfrm>
          <a:prstGeom prst="rect">
            <a:avLst/>
          </a:prstGeom>
          <a:noFill/>
          <a:ln>
            <a:noFill/>
          </a:ln>
        </p:spPr>
        <p:txBody>
          <a:bodyPr spcFirstLastPara="1" wrap="square" lIns="91425" tIns="91425" rIns="91425" bIns="91425" anchor="t" anchorCtr="0">
            <a:normAutofit/>
          </a:bodyPr>
          <a:lstStyle>
            <a:lvl1pPr marL="457200" lvl="0" indent="-330200">
              <a:lnSpc>
                <a:spcPct val="115000"/>
              </a:lnSpc>
              <a:spcBef>
                <a:spcPts val="0"/>
              </a:spcBef>
              <a:spcAft>
                <a:spcPts val="0"/>
              </a:spcAft>
              <a:buClr>
                <a:schemeClr val="dk2"/>
              </a:buClr>
              <a:buSzPts val="1600"/>
              <a:buFont typeface="Exo Light"/>
              <a:buChar char="●"/>
              <a:defRPr sz="1600">
                <a:solidFill>
                  <a:schemeClr val="dk2"/>
                </a:solidFill>
                <a:latin typeface="Exo Light"/>
                <a:ea typeface="Exo Light"/>
                <a:cs typeface="Exo Light"/>
                <a:sym typeface="Exo Light"/>
              </a:defRPr>
            </a:lvl1pPr>
            <a:lvl2pPr marL="914400" lvl="1"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2pPr>
            <a:lvl3pPr marL="1371600" lvl="2"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3pPr>
            <a:lvl4pPr marL="1828800" lvl="3"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4pPr>
            <a:lvl5pPr marL="2286000" lvl="4"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5pPr>
            <a:lvl6pPr marL="2743200" lvl="5"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6pPr>
            <a:lvl7pPr marL="3200400" lvl="6"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7pPr>
            <a:lvl8pPr marL="3657600" lvl="7"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8pPr>
            <a:lvl9pPr marL="4114800" lvl="8"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Space Mono"/>
                <a:ea typeface="Space Mono"/>
                <a:cs typeface="Space Mono"/>
                <a:sym typeface="Space Mono"/>
              </a:defRPr>
            </a:lvl1pPr>
            <a:lvl2pPr lvl="1" algn="r">
              <a:buNone/>
              <a:defRPr sz="1000">
                <a:solidFill>
                  <a:schemeClr val="dk2"/>
                </a:solidFill>
                <a:latin typeface="Space Mono"/>
                <a:ea typeface="Space Mono"/>
                <a:cs typeface="Space Mono"/>
                <a:sym typeface="Space Mono"/>
              </a:defRPr>
            </a:lvl2pPr>
            <a:lvl3pPr lvl="2" algn="r">
              <a:buNone/>
              <a:defRPr sz="1000">
                <a:solidFill>
                  <a:schemeClr val="dk2"/>
                </a:solidFill>
                <a:latin typeface="Space Mono"/>
                <a:ea typeface="Space Mono"/>
                <a:cs typeface="Space Mono"/>
                <a:sym typeface="Space Mono"/>
              </a:defRPr>
            </a:lvl3pPr>
            <a:lvl4pPr lvl="3" algn="r">
              <a:buNone/>
              <a:defRPr sz="1000">
                <a:solidFill>
                  <a:schemeClr val="dk2"/>
                </a:solidFill>
                <a:latin typeface="Space Mono"/>
                <a:ea typeface="Space Mono"/>
                <a:cs typeface="Space Mono"/>
                <a:sym typeface="Space Mono"/>
              </a:defRPr>
            </a:lvl4pPr>
            <a:lvl5pPr lvl="4" algn="r">
              <a:buNone/>
              <a:defRPr sz="1000">
                <a:solidFill>
                  <a:schemeClr val="dk2"/>
                </a:solidFill>
                <a:latin typeface="Space Mono"/>
                <a:ea typeface="Space Mono"/>
                <a:cs typeface="Space Mono"/>
                <a:sym typeface="Space Mono"/>
              </a:defRPr>
            </a:lvl5pPr>
            <a:lvl6pPr lvl="5" algn="r">
              <a:buNone/>
              <a:defRPr sz="1000">
                <a:solidFill>
                  <a:schemeClr val="dk2"/>
                </a:solidFill>
                <a:latin typeface="Space Mono"/>
                <a:ea typeface="Space Mono"/>
                <a:cs typeface="Space Mono"/>
                <a:sym typeface="Space Mono"/>
              </a:defRPr>
            </a:lvl6pPr>
            <a:lvl7pPr lvl="6" algn="r">
              <a:buNone/>
              <a:defRPr sz="1000">
                <a:solidFill>
                  <a:schemeClr val="dk2"/>
                </a:solidFill>
                <a:latin typeface="Space Mono"/>
                <a:ea typeface="Space Mono"/>
                <a:cs typeface="Space Mono"/>
                <a:sym typeface="Space Mono"/>
              </a:defRPr>
            </a:lvl7pPr>
            <a:lvl8pPr lvl="7" algn="r">
              <a:buNone/>
              <a:defRPr sz="1000">
                <a:solidFill>
                  <a:schemeClr val="dk2"/>
                </a:solidFill>
                <a:latin typeface="Space Mono"/>
                <a:ea typeface="Space Mono"/>
                <a:cs typeface="Space Mono"/>
                <a:sym typeface="Space Mono"/>
              </a:defRPr>
            </a:lvl8pPr>
            <a:lvl9pPr lvl="8" algn="r">
              <a:buNone/>
              <a:defRPr sz="1000">
                <a:solidFill>
                  <a:schemeClr val="dk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10" name="Google Shape;10;p1"/>
          <p:cNvSpPr/>
          <p:nvPr/>
        </p:nvSpPr>
        <p:spPr>
          <a:xfrm>
            <a:off x="0" y="4511400"/>
            <a:ext cx="9144000" cy="59400"/>
          </a:xfrm>
          <a:prstGeom prst="rect">
            <a:avLst/>
          </a:prstGeom>
          <a:solidFill>
            <a:srgbClr val="274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1"/>
          <p:cNvPicPr preferRelativeResize="0"/>
          <p:nvPr/>
        </p:nvPicPr>
        <p:blipFill>
          <a:blip r:embed="rId13">
            <a:alphaModFix/>
          </a:blip>
          <a:stretch>
            <a:fillRect/>
          </a:stretch>
        </p:blipFill>
        <p:spPr>
          <a:xfrm>
            <a:off x="175850" y="4703625"/>
            <a:ext cx="1592387" cy="3288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2"/>
          <p:cNvSpPr txBox="1">
            <a:spLocks noGrp="1"/>
          </p:cNvSpPr>
          <p:nvPr>
            <p:ph type="ctrTitle"/>
          </p:nvPr>
        </p:nvSpPr>
        <p:spPr>
          <a:xfrm>
            <a:off x="288008" y="1130675"/>
            <a:ext cx="8520600" cy="205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dirty="0" smtClean="0">
                <a:latin typeface="+mj-lt"/>
              </a:rPr>
              <a:t>Commons-Chung</a:t>
            </a:r>
            <a:endParaRPr dirty="0">
              <a:latin typeface="+mj-lt"/>
            </a:endParaRPr>
          </a:p>
        </p:txBody>
      </p:sp>
      <p:pic>
        <p:nvPicPr>
          <p:cNvPr id="9" name="Picture 8">
            <a:extLst>
              <a:ext uri="{FF2B5EF4-FFF2-40B4-BE49-F238E27FC236}">
                <a16:creationId xmlns:a16="http://schemas.microsoft.com/office/drawing/2014/main" id="{8BA24E15-C1FB-E51E-6301-E53B080545B7}"/>
              </a:ext>
            </a:extLst>
          </p:cNvPr>
          <p:cNvPicPr>
            <a:picLocks noChangeAspect="1"/>
          </p:cNvPicPr>
          <p:nvPr/>
        </p:nvPicPr>
        <p:blipFill>
          <a:blip r:embed="rId3"/>
          <a:stretch>
            <a:fillRect/>
          </a:stretch>
        </p:blipFill>
        <p:spPr>
          <a:xfrm>
            <a:off x="7505204" y="14394"/>
            <a:ext cx="1638795" cy="7485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300" dirty="0" err="1" smtClean="0">
                <a:latin typeface="+mj-lt"/>
              </a:rPr>
              <a:t>Tổng</a:t>
            </a:r>
            <a:r>
              <a:rPr lang="en-US" sz="3300" dirty="0" smtClean="0">
                <a:latin typeface="+mj-lt"/>
              </a:rPr>
              <a:t> </a:t>
            </a:r>
            <a:r>
              <a:rPr lang="en-US" sz="3300" dirty="0" err="1" smtClean="0">
                <a:latin typeface="+mj-lt"/>
              </a:rPr>
              <a:t>kết</a:t>
            </a:r>
            <a:r>
              <a:rPr lang="en-US" sz="3300" dirty="0" smtClean="0">
                <a:latin typeface="+mj-lt"/>
              </a:rPr>
              <a:t> </a:t>
            </a:r>
            <a:r>
              <a:rPr lang="en-US" sz="3300" dirty="0" err="1" smtClean="0">
                <a:latin typeface="+mj-lt"/>
              </a:rPr>
              <a:t>và</a:t>
            </a:r>
            <a:r>
              <a:rPr lang="en-US" sz="3300" dirty="0" smtClean="0">
                <a:latin typeface="+mj-lt"/>
              </a:rPr>
              <a:t> </a:t>
            </a:r>
            <a:r>
              <a:rPr lang="en-US" sz="3300" dirty="0" err="1" smtClean="0">
                <a:latin typeface="+mj-lt"/>
              </a:rPr>
              <a:t>hỏi</a:t>
            </a:r>
            <a:r>
              <a:rPr lang="en-US" sz="3300" dirty="0" smtClean="0">
                <a:latin typeface="+mj-lt"/>
              </a:rPr>
              <a:t> </a:t>
            </a:r>
            <a:r>
              <a:rPr lang="en-US" sz="3300" dirty="0" err="1" smtClean="0">
                <a:latin typeface="+mj-lt"/>
              </a:rPr>
              <a:t>đáp</a:t>
            </a:r>
            <a:endParaRPr sz="3300" dirty="0">
              <a:latin typeface="+mj-lt"/>
            </a:endParaRPr>
          </a:p>
        </p:txBody>
      </p:sp>
      <p:sp>
        <p:nvSpPr>
          <p:cNvPr id="80" name="Google Shape;80;p13"/>
          <p:cNvSpPr txBox="1">
            <a:spLocks noGrp="1"/>
          </p:cNvSpPr>
          <p:nvPr>
            <p:ph type="body" idx="1"/>
          </p:nvPr>
        </p:nvSpPr>
        <p:spPr>
          <a:xfrm>
            <a:off x="287100" y="391886"/>
            <a:ext cx="8344050" cy="2886114"/>
          </a:xfrm>
          <a:prstGeom prst="rect">
            <a:avLst/>
          </a:prstGeom>
        </p:spPr>
        <p:txBody>
          <a:bodyPr spcFirstLastPara="1" wrap="square" lIns="91425" tIns="91425" rIns="91425" bIns="91425" anchor="t" anchorCtr="0">
            <a:noAutofit/>
          </a:bodyPr>
          <a:lstStyle/>
          <a:p>
            <a:pPr lvl="0" indent="-317500" algn="just">
              <a:lnSpc>
                <a:spcPct val="150000"/>
              </a:lnSpc>
              <a:buClr>
                <a:schemeClr val="dk1"/>
              </a:buClr>
              <a:buSzPts val="1400"/>
              <a:buFont typeface="Lato"/>
              <a:buChar char="●"/>
            </a:pPr>
            <a:r>
              <a:rPr lang="vi-VN" sz="2600" dirty="0" smtClean="0">
                <a:solidFill>
                  <a:schemeClr val="accent5">
                    <a:lumMod val="75000"/>
                  </a:schemeClr>
                </a:solidFill>
                <a:latin typeface="+mj-lt"/>
              </a:rPr>
              <a:t>Cái </a:t>
            </a:r>
            <a:r>
              <a:rPr lang="vi-VN" sz="2600" dirty="0">
                <a:solidFill>
                  <a:schemeClr val="accent5">
                    <a:lumMod val="75000"/>
                  </a:schemeClr>
                </a:solidFill>
                <a:latin typeface="+mj-lt"/>
              </a:rPr>
              <a:t>chung không tồn tại trong một thế giới hoàn hảo, mà tồn tại trong một thế giới thù địch với cái chung. Vì vậy, điều quan trọng là mỗi người phải ý thức được kho báu mình đang nắm giữ trong tay, để gìn giữ và giúp nó ngày càng phát triển.</a:t>
            </a:r>
            <a:endParaRPr sz="2600" dirty="0">
              <a:solidFill>
                <a:schemeClr val="accent5">
                  <a:lumMod val="75000"/>
                </a:schemeClr>
              </a:solidFill>
              <a:latin typeface="+mj-lt"/>
            </a:endParaRPr>
          </a:p>
        </p:txBody>
      </p:sp>
      <p:pic>
        <p:nvPicPr>
          <p:cNvPr id="2" name="Picture 1"/>
          <p:cNvPicPr>
            <a:picLocks noChangeAspect="1"/>
          </p:cNvPicPr>
          <p:nvPr/>
        </p:nvPicPr>
        <p:blipFill>
          <a:blip r:embed="rId3"/>
          <a:stretch>
            <a:fillRect/>
          </a:stretch>
        </p:blipFill>
        <p:spPr>
          <a:xfrm>
            <a:off x="8405400" y="-2925"/>
            <a:ext cx="738600" cy="782477"/>
          </a:xfrm>
          <a:prstGeom prst="rect">
            <a:avLst/>
          </a:prstGeom>
        </p:spPr>
      </p:pic>
    </p:spTree>
    <p:extLst>
      <p:ext uri="{BB962C8B-B14F-4D97-AF65-F5344CB8AC3E}">
        <p14:creationId xmlns:p14="http://schemas.microsoft.com/office/powerpoint/2010/main" val="2247048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2796175" y="468525"/>
            <a:ext cx="3656275" cy="3656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300">
                <a:latin typeface="+mj-lt"/>
              </a:rPr>
              <a:t>Nội dung </a:t>
            </a:r>
            <a:endParaRPr sz="3300">
              <a:latin typeface="+mj-lt"/>
            </a:endParaRPr>
          </a:p>
        </p:txBody>
      </p:sp>
      <p:sp>
        <p:nvSpPr>
          <p:cNvPr id="80" name="Google Shape;80;p13"/>
          <p:cNvSpPr txBox="1">
            <a:spLocks noGrp="1"/>
          </p:cNvSpPr>
          <p:nvPr>
            <p:ph type="body" idx="1"/>
          </p:nvPr>
        </p:nvSpPr>
        <p:spPr>
          <a:xfrm>
            <a:off x="287100" y="283425"/>
            <a:ext cx="8344050" cy="2886114"/>
          </a:xfrm>
          <a:prstGeom prst="rect">
            <a:avLst/>
          </a:prstGeom>
        </p:spPr>
        <p:txBody>
          <a:bodyPr spcFirstLastPara="1" wrap="square" lIns="91425" tIns="91425" rIns="91425" bIns="91425" anchor="t" anchorCtr="0">
            <a:noAutofit/>
          </a:bodyPr>
          <a:lstStyle/>
          <a:p>
            <a:pPr marL="457200" lvl="0" indent="-317500" algn="just" rtl="0">
              <a:lnSpc>
                <a:spcPct val="150000"/>
              </a:lnSpc>
              <a:spcBef>
                <a:spcPts val="1800"/>
              </a:spcBef>
              <a:spcAft>
                <a:spcPts val="0"/>
              </a:spcAft>
              <a:buClr>
                <a:schemeClr val="dk1"/>
              </a:buClr>
              <a:buSzPts val="1400"/>
              <a:buFont typeface="Lato"/>
              <a:buChar char="●"/>
            </a:pPr>
            <a:r>
              <a:rPr lang="en-US" sz="2200" b="1" dirty="0" err="1" smtClean="0">
                <a:solidFill>
                  <a:srgbClr val="FF0000"/>
                </a:solidFill>
                <a:latin typeface="+mj-lt"/>
                <a:ea typeface="Lato"/>
                <a:cs typeface="Lato"/>
                <a:sym typeface="Lato"/>
              </a:rPr>
              <a:t>Khái</a:t>
            </a:r>
            <a:r>
              <a:rPr lang="en-US" sz="2200" b="1" dirty="0" smtClean="0">
                <a:solidFill>
                  <a:srgbClr val="FF0000"/>
                </a:solidFill>
                <a:latin typeface="+mj-lt"/>
                <a:ea typeface="Lato"/>
                <a:cs typeface="Lato"/>
                <a:sym typeface="Lato"/>
              </a:rPr>
              <a:t> </a:t>
            </a:r>
            <a:r>
              <a:rPr lang="en-US" sz="2200" b="1" dirty="0" err="1" smtClean="0">
                <a:solidFill>
                  <a:srgbClr val="FF0000"/>
                </a:solidFill>
                <a:latin typeface="+mj-lt"/>
                <a:ea typeface="Lato"/>
                <a:cs typeface="Lato"/>
                <a:sym typeface="Lato"/>
              </a:rPr>
              <a:t>niệm</a:t>
            </a:r>
            <a:r>
              <a:rPr lang="en-US" sz="2200" b="1" dirty="0" smtClean="0">
                <a:solidFill>
                  <a:srgbClr val="FF0000"/>
                </a:solidFill>
                <a:latin typeface="+mj-lt"/>
                <a:ea typeface="Lato"/>
                <a:cs typeface="Lato"/>
                <a:sym typeface="Lato"/>
              </a:rPr>
              <a:t>, </a:t>
            </a:r>
            <a:r>
              <a:rPr lang="en-US" sz="2200" b="1" dirty="0" err="1" smtClean="0">
                <a:solidFill>
                  <a:srgbClr val="FF0000"/>
                </a:solidFill>
                <a:latin typeface="+mj-lt"/>
                <a:ea typeface="Lato"/>
                <a:cs typeface="Lato"/>
                <a:sym typeface="Lato"/>
              </a:rPr>
              <a:t>vai</a:t>
            </a:r>
            <a:r>
              <a:rPr lang="en-US" sz="2200" b="1" dirty="0" smtClean="0">
                <a:solidFill>
                  <a:srgbClr val="FF0000"/>
                </a:solidFill>
                <a:latin typeface="+mj-lt"/>
                <a:ea typeface="Lato"/>
                <a:cs typeface="Lato"/>
                <a:sym typeface="Lato"/>
              </a:rPr>
              <a:t> </a:t>
            </a:r>
            <a:r>
              <a:rPr lang="en-US" sz="2200" b="1" dirty="0" err="1" smtClean="0">
                <a:solidFill>
                  <a:srgbClr val="FF0000"/>
                </a:solidFill>
                <a:latin typeface="+mj-lt"/>
                <a:ea typeface="Lato"/>
                <a:cs typeface="Lato"/>
                <a:sym typeface="Lato"/>
              </a:rPr>
              <a:t>trò</a:t>
            </a:r>
            <a:endParaRPr lang="en-US" sz="2200" b="1" dirty="0" smtClean="0">
              <a:solidFill>
                <a:srgbClr val="FF0000"/>
              </a:solidFill>
              <a:latin typeface="+mj-lt"/>
              <a:ea typeface="Lato"/>
              <a:cs typeface="Lato"/>
              <a:sym typeface="Lato"/>
            </a:endParaRPr>
          </a:p>
          <a:p>
            <a:pPr marL="457200" lvl="0" indent="-317500" algn="just" rtl="0">
              <a:lnSpc>
                <a:spcPct val="150000"/>
              </a:lnSpc>
              <a:spcBef>
                <a:spcPts val="1800"/>
              </a:spcBef>
              <a:spcAft>
                <a:spcPts val="0"/>
              </a:spcAft>
              <a:buClr>
                <a:schemeClr val="dk1"/>
              </a:buClr>
              <a:buSzPts val="1400"/>
              <a:buFont typeface="Lato"/>
              <a:buChar char="●"/>
            </a:pPr>
            <a:r>
              <a:rPr lang="en-US" sz="2200" b="1" dirty="0" err="1" smtClean="0">
                <a:solidFill>
                  <a:srgbClr val="FF0000"/>
                </a:solidFill>
                <a:latin typeface="+mj-lt"/>
                <a:ea typeface="Lato"/>
                <a:cs typeface="Lato"/>
                <a:sym typeface="Lato"/>
              </a:rPr>
              <a:t>Khảo</a:t>
            </a:r>
            <a:r>
              <a:rPr lang="en-US" sz="2200" b="1" dirty="0" smtClean="0">
                <a:solidFill>
                  <a:srgbClr val="FF0000"/>
                </a:solidFill>
                <a:latin typeface="+mj-lt"/>
                <a:ea typeface="Lato"/>
                <a:cs typeface="Lato"/>
                <a:sym typeface="Lato"/>
              </a:rPr>
              <a:t> </a:t>
            </a:r>
            <a:r>
              <a:rPr lang="en-US" sz="2200" b="1" dirty="0" err="1" smtClean="0">
                <a:solidFill>
                  <a:srgbClr val="FF0000"/>
                </a:solidFill>
                <a:latin typeface="+mj-lt"/>
                <a:ea typeface="Lato"/>
                <a:cs typeface="Lato"/>
                <a:sym typeface="Lato"/>
              </a:rPr>
              <a:t>sát</a:t>
            </a:r>
            <a:r>
              <a:rPr lang="en-US" sz="2200" b="1" dirty="0" smtClean="0">
                <a:solidFill>
                  <a:srgbClr val="FF0000"/>
                </a:solidFill>
                <a:latin typeface="+mj-lt"/>
                <a:ea typeface="Lato"/>
                <a:cs typeface="Lato"/>
                <a:sym typeface="Lato"/>
              </a:rPr>
              <a:t> </a:t>
            </a:r>
            <a:r>
              <a:rPr lang="en-US" sz="2200" b="1" dirty="0" err="1" smtClean="0">
                <a:solidFill>
                  <a:srgbClr val="FF0000"/>
                </a:solidFill>
                <a:latin typeface="+mj-lt"/>
                <a:ea typeface="Lato"/>
                <a:cs typeface="Lato"/>
                <a:sym typeface="Lato"/>
              </a:rPr>
              <a:t>thường</a:t>
            </a:r>
            <a:r>
              <a:rPr lang="en-US" sz="2200" b="1" dirty="0" smtClean="0">
                <a:solidFill>
                  <a:srgbClr val="FF0000"/>
                </a:solidFill>
                <a:latin typeface="+mj-lt"/>
                <a:ea typeface="Lato"/>
                <a:cs typeface="Lato"/>
                <a:sym typeface="Lato"/>
              </a:rPr>
              <a:t> </a:t>
            </a:r>
            <a:r>
              <a:rPr lang="en-US" sz="2200" b="1" dirty="0" err="1" smtClean="0">
                <a:solidFill>
                  <a:srgbClr val="FF0000"/>
                </a:solidFill>
                <a:latin typeface="+mj-lt"/>
                <a:ea typeface="Lato"/>
                <a:cs typeface="Lato"/>
                <a:sym typeface="Lato"/>
              </a:rPr>
              <a:t>dân</a:t>
            </a:r>
            <a:endParaRPr sz="2200" b="1" dirty="0">
              <a:solidFill>
                <a:srgbClr val="FF0000"/>
              </a:solidFill>
              <a:latin typeface="+mj-lt"/>
              <a:ea typeface="Lato"/>
              <a:cs typeface="Lato"/>
              <a:sym typeface="Lato"/>
            </a:endParaRPr>
          </a:p>
          <a:p>
            <a:pPr marL="457200" lvl="0" indent="-317500" algn="just" rtl="0">
              <a:lnSpc>
                <a:spcPct val="150000"/>
              </a:lnSpc>
              <a:spcBef>
                <a:spcPts val="0"/>
              </a:spcBef>
              <a:spcAft>
                <a:spcPts val="0"/>
              </a:spcAft>
              <a:buClr>
                <a:schemeClr val="dk1"/>
              </a:buClr>
              <a:buSzPts val="1400"/>
              <a:buFont typeface="Lato"/>
              <a:buChar char="●"/>
            </a:pPr>
            <a:r>
              <a:rPr lang="en-US" sz="2200" dirty="0" err="1" smtClean="0">
                <a:solidFill>
                  <a:schemeClr val="accent1">
                    <a:lumMod val="75000"/>
                  </a:schemeClr>
                </a:solidFill>
                <a:latin typeface="+mj-lt"/>
                <a:ea typeface="Lato"/>
                <a:cs typeface="Lato"/>
                <a:sym typeface="Lato"/>
              </a:rPr>
              <a:t>Sự</a:t>
            </a:r>
            <a:r>
              <a:rPr lang="en-US" sz="2200" dirty="0" smtClean="0">
                <a:solidFill>
                  <a:schemeClr val="accent1">
                    <a:lumMod val="75000"/>
                  </a:schemeClr>
                </a:solidFill>
                <a:latin typeface="+mj-lt"/>
                <a:ea typeface="Lato"/>
                <a:cs typeface="Lato"/>
                <a:sym typeface="Lato"/>
              </a:rPr>
              <a:t> </a:t>
            </a:r>
            <a:r>
              <a:rPr lang="en-US" sz="2200" dirty="0" err="1" smtClean="0">
                <a:solidFill>
                  <a:schemeClr val="accent1">
                    <a:lumMod val="75000"/>
                  </a:schemeClr>
                </a:solidFill>
                <a:latin typeface="+mj-lt"/>
                <a:ea typeface="Lato"/>
                <a:cs typeface="Lato"/>
                <a:sym typeface="Lato"/>
              </a:rPr>
              <a:t>hình</a:t>
            </a:r>
            <a:r>
              <a:rPr lang="en-US" sz="2200" dirty="0" smtClean="0">
                <a:solidFill>
                  <a:schemeClr val="accent1">
                    <a:lumMod val="75000"/>
                  </a:schemeClr>
                </a:solidFill>
                <a:latin typeface="+mj-lt"/>
                <a:ea typeface="Lato"/>
                <a:cs typeface="Lato"/>
                <a:sym typeface="Lato"/>
              </a:rPr>
              <a:t> </a:t>
            </a:r>
            <a:r>
              <a:rPr lang="en-US" sz="2200" dirty="0" err="1" smtClean="0">
                <a:solidFill>
                  <a:schemeClr val="accent1">
                    <a:lumMod val="75000"/>
                  </a:schemeClr>
                </a:solidFill>
                <a:latin typeface="+mj-lt"/>
                <a:ea typeface="Lato"/>
                <a:cs typeface="Lato"/>
                <a:sym typeface="Lato"/>
              </a:rPr>
              <a:t>thành</a:t>
            </a:r>
            <a:endParaRPr sz="2200" dirty="0">
              <a:solidFill>
                <a:schemeClr val="accent1">
                  <a:lumMod val="75000"/>
                </a:schemeClr>
              </a:solidFill>
              <a:latin typeface="+mj-lt"/>
              <a:ea typeface="Lato"/>
              <a:cs typeface="Lato"/>
              <a:sym typeface="Lato"/>
            </a:endParaRPr>
          </a:p>
          <a:p>
            <a:pPr marL="457200" lvl="0" indent="-317500" algn="just" rtl="0">
              <a:lnSpc>
                <a:spcPct val="150000"/>
              </a:lnSpc>
              <a:spcBef>
                <a:spcPts val="0"/>
              </a:spcBef>
              <a:spcAft>
                <a:spcPts val="0"/>
              </a:spcAft>
              <a:buClr>
                <a:schemeClr val="dk1"/>
              </a:buClr>
              <a:buSzPts val="1400"/>
              <a:buFont typeface="Lato"/>
              <a:buChar char="●"/>
            </a:pPr>
            <a:r>
              <a:rPr lang="en-US" sz="2200" dirty="0" err="1" smtClean="0">
                <a:solidFill>
                  <a:schemeClr val="accent1">
                    <a:lumMod val="50000"/>
                  </a:schemeClr>
                </a:solidFill>
                <a:latin typeface="+mj-lt"/>
                <a:ea typeface="Lato"/>
                <a:cs typeface="Lato"/>
                <a:sym typeface="Lato"/>
              </a:rPr>
              <a:t>Ví</a:t>
            </a:r>
            <a:r>
              <a:rPr lang="en-US" sz="2200" dirty="0" smtClean="0">
                <a:solidFill>
                  <a:schemeClr val="accent1">
                    <a:lumMod val="50000"/>
                  </a:schemeClr>
                </a:solidFill>
                <a:latin typeface="+mj-lt"/>
                <a:ea typeface="Lato"/>
                <a:cs typeface="Lato"/>
                <a:sym typeface="Lato"/>
              </a:rPr>
              <a:t> </a:t>
            </a:r>
            <a:r>
              <a:rPr lang="en-US" sz="2200" dirty="0" err="1" smtClean="0">
                <a:solidFill>
                  <a:schemeClr val="accent1">
                    <a:lumMod val="50000"/>
                  </a:schemeClr>
                </a:solidFill>
                <a:latin typeface="+mj-lt"/>
                <a:ea typeface="Lato"/>
                <a:cs typeface="Lato"/>
                <a:sym typeface="Lato"/>
              </a:rPr>
              <a:t>dụ</a:t>
            </a:r>
            <a:endParaRPr lang="en-US" sz="2200" dirty="0" smtClean="0">
              <a:solidFill>
                <a:schemeClr val="accent1">
                  <a:lumMod val="50000"/>
                </a:schemeClr>
              </a:solidFill>
              <a:latin typeface="+mj-lt"/>
              <a:ea typeface="Lato"/>
              <a:cs typeface="Lato"/>
              <a:sym typeface="Lato"/>
            </a:endParaRPr>
          </a:p>
          <a:p>
            <a:pPr marL="457200" lvl="0" indent="-317500" algn="just" rtl="0">
              <a:lnSpc>
                <a:spcPct val="150000"/>
              </a:lnSpc>
              <a:spcBef>
                <a:spcPts val="0"/>
              </a:spcBef>
              <a:spcAft>
                <a:spcPts val="0"/>
              </a:spcAft>
              <a:buClr>
                <a:schemeClr val="dk1"/>
              </a:buClr>
              <a:buSzPts val="1400"/>
              <a:buFont typeface="Lato"/>
              <a:buChar char="●"/>
            </a:pPr>
            <a:r>
              <a:rPr lang="en-US" sz="2200" dirty="0" err="1" smtClean="0">
                <a:solidFill>
                  <a:schemeClr val="accent1">
                    <a:lumMod val="50000"/>
                  </a:schemeClr>
                </a:solidFill>
                <a:latin typeface="+mj-lt"/>
                <a:ea typeface="Lato"/>
                <a:cs typeface="Lato"/>
                <a:sym typeface="Lato"/>
              </a:rPr>
              <a:t>Chương</a:t>
            </a:r>
            <a:r>
              <a:rPr lang="en-US" sz="2200" dirty="0" smtClean="0">
                <a:solidFill>
                  <a:schemeClr val="accent1">
                    <a:lumMod val="50000"/>
                  </a:schemeClr>
                </a:solidFill>
                <a:latin typeface="+mj-lt"/>
                <a:ea typeface="Lato"/>
                <a:cs typeface="Lato"/>
                <a:sym typeface="Lato"/>
              </a:rPr>
              <a:t> </a:t>
            </a:r>
            <a:r>
              <a:rPr lang="en-US" sz="2200" dirty="0" err="1" smtClean="0">
                <a:solidFill>
                  <a:schemeClr val="accent1">
                    <a:lumMod val="50000"/>
                  </a:schemeClr>
                </a:solidFill>
                <a:latin typeface="+mj-lt"/>
                <a:ea typeface="Lato"/>
                <a:cs typeface="Lato"/>
                <a:sym typeface="Lato"/>
              </a:rPr>
              <a:t>trình</a:t>
            </a:r>
            <a:r>
              <a:rPr lang="en-US" sz="2200" dirty="0" smtClean="0">
                <a:solidFill>
                  <a:schemeClr val="accent1">
                    <a:lumMod val="50000"/>
                  </a:schemeClr>
                </a:solidFill>
                <a:latin typeface="+mj-lt"/>
                <a:ea typeface="Lato"/>
                <a:cs typeface="Lato"/>
                <a:sym typeface="Lato"/>
              </a:rPr>
              <a:t> </a:t>
            </a:r>
            <a:r>
              <a:rPr lang="en-US" sz="2200" dirty="0" err="1" smtClean="0">
                <a:solidFill>
                  <a:schemeClr val="accent1">
                    <a:lumMod val="50000"/>
                  </a:schemeClr>
                </a:solidFill>
                <a:latin typeface="+mj-lt"/>
                <a:ea typeface="Lato"/>
                <a:cs typeface="Lato"/>
                <a:sym typeface="Lato"/>
              </a:rPr>
              <a:t>tiên</a:t>
            </a:r>
            <a:r>
              <a:rPr lang="en-US" sz="2200" dirty="0" smtClean="0">
                <a:solidFill>
                  <a:schemeClr val="accent1">
                    <a:lumMod val="50000"/>
                  </a:schemeClr>
                </a:solidFill>
                <a:latin typeface="+mj-lt"/>
                <a:ea typeface="Lato"/>
                <a:cs typeface="Lato"/>
                <a:sym typeface="Lato"/>
              </a:rPr>
              <a:t> </a:t>
            </a:r>
            <a:r>
              <a:rPr lang="en-US" sz="2200" dirty="0" err="1" smtClean="0">
                <a:solidFill>
                  <a:schemeClr val="accent1">
                    <a:lumMod val="50000"/>
                  </a:schemeClr>
                </a:solidFill>
                <a:latin typeface="+mj-lt"/>
                <a:ea typeface="Lato"/>
                <a:cs typeface="Lato"/>
                <a:sym typeface="Lato"/>
              </a:rPr>
              <a:t>phong</a:t>
            </a:r>
            <a:endParaRPr sz="2200" dirty="0">
              <a:solidFill>
                <a:schemeClr val="accent1">
                  <a:lumMod val="50000"/>
                </a:schemeClr>
              </a:solidFill>
              <a:latin typeface="+mj-lt"/>
              <a:ea typeface="Lato"/>
              <a:cs typeface="Lato"/>
              <a:sym typeface="Lato"/>
            </a:endParaRPr>
          </a:p>
          <a:p>
            <a:pPr marL="457200" lvl="0" indent="-317500" algn="just" rtl="0">
              <a:lnSpc>
                <a:spcPct val="150000"/>
              </a:lnSpc>
              <a:spcBef>
                <a:spcPts val="0"/>
              </a:spcBef>
              <a:spcAft>
                <a:spcPts val="0"/>
              </a:spcAft>
              <a:buClr>
                <a:schemeClr val="dk1"/>
              </a:buClr>
              <a:buSzPts val="1400"/>
              <a:buFont typeface="Lato"/>
              <a:buChar char="●"/>
            </a:pPr>
            <a:r>
              <a:rPr lang="en-US" sz="2200" dirty="0" err="1" smtClean="0">
                <a:solidFill>
                  <a:srgbClr val="00B050"/>
                </a:solidFill>
                <a:latin typeface="+mj-lt"/>
                <a:ea typeface="Lato"/>
                <a:cs typeface="Lato"/>
                <a:sym typeface="Lato"/>
              </a:rPr>
              <a:t>Nguyên</a:t>
            </a:r>
            <a:r>
              <a:rPr lang="en-US" sz="2200" dirty="0" smtClean="0">
                <a:solidFill>
                  <a:srgbClr val="00B050"/>
                </a:solidFill>
                <a:latin typeface="+mj-lt"/>
                <a:ea typeface="Lato"/>
                <a:cs typeface="Lato"/>
                <a:sym typeface="Lato"/>
              </a:rPr>
              <a:t> </a:t>
            </a:r>
            <a:r>
              <a:rPr lang="en-US" sz="2200" dirty="0" err="1" smtClean="0">
                <a:solidFill>
                  <a:srgbClr val="00B050"/>
                </a:solidFill>
                <a:latin typeface="+mj-lt"/>
                <a:ea typeface="Lato"/>
                <a:cs typeface="Lato"/>
                <a:sym typeface="Lato"/>
              </a:rPr>
              <a:t>tắc</a:t>
            </a:r>
            <a:r>
              <a:rPr lang="en-US" sz="2200" dirty="0" smtClean="0">
                <a:solidFill>
                  <a:srgbClr val="00B050"/>
                </a:solidFill>
                <a:latin typeface="+mj-lt"/>
                <a:ea typeface="Lato"/>
                <a:cs typeface="Lato"/>
                <a:sym typeface="Lato"/>
              </a:rPr>
              <a:t> </a:t>
            </a:r>
            <a:r>
              <a:rPr lang="en-US" sz="2200" dirty="0" err="1" smtClean="0">
                <a:solidFill>
                  <a:srgbClr val="00B050"/>
                </a:solidFill>
                <a:latin typeface="+mj-lt"/>
                <a:ea typeface="Lato"/>
                <a:cs typeface="Lato"/>
                <a:sym typeface="Lato"/>
              </a:rPr>
              <a:t>thiết</a:t>
            </a:r>
            <a:r>
              <a:rPr lang="en-US" sz="2200" dirty="0" smtClean="0">
                <a:solidFill>
                  <a:srgbClr val="00B050"/>
                </a:solidFill>
                <a:latin typeface="+mj-lt"/>
                <a:ea typeface="Lato"/>
                <a:cs typeface="Lato"/>
                <a:sym typeface="Lato"/>
              </a:rPr>
              <a:t> </a:t>
            </a:r>
            <a:r>
              <a:rPr lang="en-US" sz="2200" dirty="0" err="1" smtClean="0">
                <a:solidFill>
                  <a:srgbClr val="00B050"/>
                </a:solidFill>
                <a:latin typeface="+mj-lt"/>
                <a:ea typeface="Lato"/>
                <a:cs typeface="Lato"/>
                <a:sym typeface="Lato"/>
              </a:rPr>
              <a:t>kế</a:t>
            </a:r>
            <a:r>
              <a:rPr lang="en-US" sz="2200" dirty="0" smtClean="0">
                <a:solidFill>
                  <a:srgbClr val="00B050"/>
                </a:solidFill>
                <a:latin typeface="+mj-lt"/>
                <a:ea typeface="Lato"/>
                <a:cs typeface="Lato"/>
                <a:sym typeface="Lato"/>
              </a:rPr>
              <a:t> </a:t>
            </a:r>
            <a:r>
              <a:rPr lang="en-US" sz="2200" dirty="0" err="1" smtClean="0">
                <a:solidFill>
                  <a:srgbClr val="00B050"/>
                </a:solidFill>
                <a:latin typeface="+mj-lt"/>
                <a:ea typeface="Lato"/>
                <a:cs typeface="Lato"/>
                <a:sym typeface="Lato"/>
              </a:rPr>
              <a:t>để</a:t>
            </a:r>
            <a:r>
              <a:rPr lang="en-US" sz="2200" dirty="0" smtClean="0">
                <a:solidFill>
                  <a:srgbClr val="00B050"/>
                </a:solidFill>
                <a:latin typeface="+mj-lt"/>
                <a:ea typeface="Lato"/>
                <a:cs typeface="Lato"/>
                <a:sym typeface="Lato"/>
              </a:rPr>
              <a:t> </a:t>
            </a:r>
            <a:r>
              <a:rPr lang="en-US" sz="2200" dirty="0" err="1" smtClean="0">
                <a:solidFill>
                  <a:srgbClr val="00B050"/>
                </a:solidFill>
                <a:latin typeface="+mj-lt"/>
                <a:ea typeface="Lato"/>
                <a:cs typeface="Lato"/>
                <a:sym typeface="Lato"/>
              </a:rPr>
              <a:t>thành</a:t>
            </a:r>
            <a:r>
              <a:rPr lang="en-US" sz="2200" dirty="0" smtClean="0">
                <a:solidFill>
                  <a:srgbClr val="00B050"/>
                </a:solidFill>
                <a:latin typeface="+mj-lt"/>
                <a:ea typeface="Lato"/>
                <a:cs typeface="Lato"/>
                <a:sym typeface="Lato"/>
              </a:rPr>
              <a:t> </a:t>
            </a:r>
            <a:r>
              <a:rPr lang="en-US" sz="2200" dirty="0" err="1" smtClean="0">
                <a:solidFill>
                  <a:srgbClr val="00B050"/>
                </a:solidFill>
                <a:latin typeface="+mj-lt"/>
                <a:ea typeface="Lato"/>
                <a:cs typeface="Lato"/>
                <a:sym typeface="Lato"/>
              </a:rPr>
              <a:t>công</a:t>
            </a:r>
            <a:r>
              <a:rPr lang="en-US" sz="2200" dirty="0" smtClean="0">
                <a:solidFill>
                  <a:srgbClr val="00B050"/>
                </a:solidFill>
                <a:latin typeface="+mj-lt"/>
                <a:ea typeface="Lato"/>
                <a:cs typeface="Lato"/>
                <a:sym typeface="Lato"/>
              </a:rPr>
              <a:t> </a:t>
            </a:r>
            <a:r>
              <a:rPr lang="en-US" sz="2200" dirty="0" err="1" smtClean="0">
                <a:solidFill>
                  <a:srgbClr val="00B050"/>
                </a:solidFill>
                <a:latin typeface="+mj-lt"/>
                <a:ea typeface="Lato"/>
                <a:cs typeface="Lato"/>
                <a:sym typeface="Lato"/>
              </a:rPr>
              <a:t>chung</a:t>
            </a:r>
            <a:endParaRPr sz="2200" dirty="0">
              <a:solidFill>
                <a:srgbClr val="00B050"/>
              </a:solidFill>
              <a:latin typeface="+mj-lt"/>
              <a:ea typeface="Lato"/>
              <a:cs typeface="Lato"/>
              <a:sym typeface="Lato"/>
            </a:endParaRPr>
          </a:p>
          <a:p>
            <a:pPr marL="457200" lvl="0" indent="-317500" algn="just" rtl="0">
              <a:lnSpc>
                <a:spcPct val="150000"/>
              </a:lnSpc>
              <a:spcBef>
                <a:spcPts val="0"/>
              </a:spcBef>
              <a:spcAft>
                <a:spcPts val="0"/>
              </a:spcAft>
              <a:buClr>
                <a:schemeClr val="dk1"/>
              </a:buClr>
              <a:buSzPts val="1400"/>
              <a:buFont typeface="Lato"/>
              <a:buChar char="●"/>
            </a:pPr>
            <a:r>
              <a:rPr lang="en-US" sz="2200" dirty="0" err="1" smtClean="0">
                <a:solidFill>
                  <a:schemeClr val="accent5">
                    <a:lumMod val="75000"/>
                  </a:schemeClr>
                </a:solidFill>
                <a:latin typeface="+mj-lt"/>
                <a:ea typeface="Lato"/>
                <a:cs typeface="Lato"/>
                <a:sym typeface="Lato"/>
              </a:rPr>
              <a:t>Kết</a:t>
            </a:r>
            <a:r>
              <a:rPr lang="en-US" sz="2200" dirty="0" smtClean="0">
                <a:solidFill>
                  <a:schemeClr val="accent5">
                    <a:lumMod val="75000"/>
                  </a:schemeClr>
                </a:solidFill>
                <a:latin typeface="+mj-lt"/>
                <a:ea typeface="Lato"/>
                <a:cs typeface="Lato"/>
                <a:sym typeface="Lato"/>
              </a:rPr>
              <a:t> </a:t>
            </a:r>
            <a:r>
              <a:rPr lang="en-US" sz="2200" dirty="0" err="1" smtClean="0">
                <a:solidFill>
                  <a:schemeClr val="accent5">
                    <a:lumMod val="75000"/>
                  </a:schemeClr>
                </a:solidFill>
                <a:latin typeface="+mj-lt"/>
                <a:ea typeface="Lato"/>
                <a:cs typeface="Lato"/>
                <a:sym typeface="Lato"/>
              </a:rPr>
              <a:t>luận</a:t>
            </a:r>
            <a:r>
              <a:rPr lang="en-US" sz="2200" dirty="0" smtClean="0">
                <a:solidFill>
                  <a:schemeClr val="accent5">
                    <a:lumMod val="75000"/>
                  </a:schemeClr>
                </a:solidFill>
                <a:latin typeface="+mj-lt"/>
                <a:ea typeface="Lato"/>
                <a:cs typeface="Lato"/>
                <a:sym typeface="Lato"/>
              </a:rPr>
              <a:t> </a:t>
            </a:r>
            <a:r>
              <a:rPr lang="en-US" sz="2200" dirty="0" err="1" smtClean="0">
                <a:solidFill>
                  <a:schemeClr val="accent5">
                    <a:lumMod val="75000"/>
                  </a:schemeClr>
                </a:solidFill>
                <a:latin typeface="+mj-lt"/>
                <a:ea typeface="Lato"/>
                <a:cs typeface="Lato"/>
                <a:sym typeface="Lato"/>
              </a:rPr>
              <a:t>và</a:t>
            </a:r>
            <a:r>
              <a:rPr lang="en-US" sz="2200" dirty="0" smtClean="0">
                <a:solidFill>
                  <a:schemeClr val="accent5">
                    <a:lumMod val="75000"/>
                  </a:schemeClr>
                </a:solidFill>
                <a:latin typeface="+mj-lt"/>
                <a:ea typeface="Lato"/>
                <a:cs typeface="Lato"/>
                <a:sym typeface="Lato"/>
              </a:rPr>
              <a:t> </a:t>
            </a:r>
            <a:r>
              <a:rPr lang="en-US" sz="2200" dirty="0" err="1" smtClean="0">
                <a:solidFill>
                  <a:schemeClr val="accent5">
                    <a:lumMod val="75000"/>
                  </a:schemeClr>
                </a:solidFill>
                <a:latin typeface="+mj-lt"/>
                <a:ea typeface="Lato"/>
                <a:cs typeface="Lato"/>
                <a:sym typeface="Lato"/>
              </a:rPr>
              <a:t>trao</a:t>
            </a:r>
            <a:r>
              <a:rPr lang="en-US" sz="2200" dirty="0" smtClean="0">
                <a:solidFill>
                  <a:schemeClr val="accent5">
                    <a:lumMod val="75000"/>
                  </a:schemeClr>
                </a:solidFill>
                <a:latin typeface="+mj-lt"/>
                <a:ea typeface="Lato"/>
                <a:cs typeface="Lato"/>
                <a:sym typeface="Lato"/>
              </a:rPr>
              <a:t> </a:t>
            </a:r>
            <a:r>
              <a:rPr lang="en-US" sz="2200" dirty="0" err="1" smtClean="0">
                <a:solidFill>
                  <a:schemeClr val="accent5">
                    <a:lumMod val="75000"/>
                  </a:schemeClr>
                </a:solidFill>
                <a:latin typeface="+mj-lt"/>
                <a:ea typeface="Lato"/>
                <a:cs typeface="Lato"/>
                <a:sym typeface="Lato"/>
              </a:rPr>
              <a:t>đổi</a:t>
            </a:r>
            <a:endParaRPr sz="2200" dirty="0">
              <a:solidFill>
                <a:schemeClr val="accent5">
                  <a:lumMod val="75000"/>
                </a:schemeClr>
              </a:solidFill>
              <a:latin typeface="+mj-lt"/>
            </a:endParaRPr>
          </a:p>
        </p:txBody>
      </p:sp>
      <p:pic>
        <p:nvPicPr>
          <p:cNvPr id="2" name="Picture 1"/>
          <p:cNvPicPr>
            <a:picLocks noChangeAspect="1"/>
          </p:cNvPicPr>
          <p:nvPr/>
        </p:nvPicPr>
        <p:blipFill>
          <a:blip r:embed="rId3"/>
          <a:stretch>
            <a:fillRect/>
          </a:stretch>
        </p:blipFill>
        <p:spPr>
          <a:xfrm>
            <a:off x="6875689" y="569775"/>
            <a:ext cx="1924050" cy="20383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300" dirty="0" err="1" smtClean="0">
                <a:latin typeface="+mj-lt"/>
              </a:rPr>
              <a:t>Khái</a:t>
            </a:r>
            <a:r>
              <a:rPr lang="en-US" sz="3300" dirty="0" smtClean="0">
                <a:latin typeface="+mj-lt"/>
              </a:rPr>
              <a:t> </a:t>
            </a:r>
            <a:r>
              <a:rPr lang="en-US" sz="3300" dirty="0" err="1" smtClean="0">
                <a:latin typeface="+mj-lt"/>
              </a:rPr>
              <a:t>niệm</a:t>
            </a:r>
            <a:r>
              <a:rPr lang="en-US" sz="3300" dirty="0" smtClean="0">
                <a:latin typeface="+mj-lt"/>
              </a:rPr>
              <a:t>, </a:t>
            </a:r>
            <a:r>
              <a:rPr lang="en-US" sz="3300" dirty="0" err="1" smtClean="0">
                <a:latin typeface="+mj-lt"/>
              </a:rPr>
              <a:t>vai</a:t>
            </a:r>
            <a:r>
              <a:rPr lang="en-US" sz="3300" dirty="0" smtClean="0">
                <a:latin typeface="+mj-lt"/>
              </a:rPr>
              <a:t> </a:t>
            </a:r>
            <a:r>
              <a:rPr lang="en-US" sz="3300" dirty="0" err="1" smtClean="0">
                <a:latin typeface="+mj-lt"/>
              </a:rPr>
              <a:t>trò</a:t>
            </a:r>
            <a:endParaRPr sz="3300" dirty="0">
              <a:latin typeface="+mj-lt"/>
            </a:endParaRPr>
          </a:p>
        </p:txBody>
      </p:sp>
      <p:sp>
        <p:nvSpPr>
          <p:cNvPr id="89" name="Google Shape;89;p14"/>
          <p:cNvSpPr txBox="1"/>
          <p:nvPr/>
        </p:nvSpPr>
        <p:spPr>
          <a:xfrm>
            <a:off x="485169" y="814242"/>
            <a:ext cx="8326322" cy="2249816"/>
          </a:xfrm>
          <a:prstGeom prst="rect">
            <a:avLst/>
          </a:prstGeom>
          <a:noFill/>
          <a:ln>
            <a:noFill/>
          </a:ln>
        </p:spPr>
        <p:txBody>
          <a:bodyPr spcFirstLastPara="1" wrap="square" lIns="91425" tIns="91425" rIns="91425" bIns="91425" anchor="t" anchorCtr="0">
            <a:spAutoFit/>
          </a:bodyPr>
          <a:lstStyle/>
          <a:p>
            <a:pPr lvl="0">
              <a:lnSpc>
                <a:spcPct val="115000"/>
              </a:lnSpc>
              <a:spcAft>
                <a:spcPts val="600"/>
              </a:spcAft>
            </a:pPr>
            <a:r>
              <a:rPr lang="en-US" sz="1800" dirty="0">
                <a:solidFill>
                  <a:srgbClr val="233A44"/>
                </a:solidFill>
                <a:latin typeface="ArialMT"/>
              </a:rPr>
              <a:t>Đ</a:t>
            </a:r>
            <a:r>
              <a:rPr lang="vi-VN" sz="1800" dirty="0" smtClean="0">
                <a:solidFill>
                  <a:srgbClr val="233A44"/>
                </a:solidFill>
                <a:latin typeface="ArialMT"/>
              </a:rPr>
              <a:t>iểm </a:t>
            </a:r>
            <a:r>
              <a:rPr lang="vi-VN" sz="1800" dirty="0">
                <a:solidFill>
                  <a:srgbClr val="233A44"/>
                </a:solidFill>
                <a:latin typeface="ArialMT"/>
              </a:rPr>
              <a:t>tương đồng, những liên kết, giá trị, hoặc mục tiêu mà mọi người, nhóm, hoặc cộng đồng chia </a:t>
            </a:r>
            <a:r>
              <a:rPr lang="vi-VN" sz="1800" dirty="0" smtClean="0">
                <a:solidFill>
                  <a:srgbClr val="233A44"/>
                </a:solidFill>
                <a:latin typeface="ArialMT"/>
              </a:rPr>
              <a:t>sẻ</a:t>
            </a:r>
            <a:r>
              <a:rPr lang="en-US" sz="1800" dirty="0" smtClean="0">
                <a:solidFill>
                  <a:srgbClr val="233A44"/>
                </a:solidFill>
                <a:latin typeface="ArialMT"/>
              </a:rPr>
              <a:t> </a:t>
            </a:r>
          </a:p>
          <a:p>
            <a:pPr lvl="0">
              <a:lnSpc>
                <a:spcPct val="115000"/>
              </a:lnSpc>
              <a:spcAft>
                <a:spcPts val="600"/>
              </a:spcAft>
            </a:pPr>
            <a:r>
              <a:rPr lang="en-US" sz="1800" dirty="0">
                <a:solidFill>
                  <a:srgbClr val="233A44"/>
                </a:solidFill>
                <a:latin typeface="ArialMT"/>
              </a:rPr>
              <a:t>Y</a:t>
            </a:r>
            <a:r>
              <a:rPr lang="vi-VN" sz="1800" dirty="0" smtClean="0">
                <a:solidFill>
                  <a:srgbClr val="233A44"/>
                </a:solidFill>
                <a:latin typeface="ArialMT"/>
              </a:rPr>
              <a:t>ếu </a:t>
            </a:r>
            <a:r>
              <a:rPr lang="vi-VN" sz="1800" dirty="0">
                <a:solidFill>
                  <a:srgbClr val="233A44"/>
                </a:solidFill>
                <a:latin typeface="ArialMT"/>
              </a:rPr>
              <a:t>tố quan trọng trong việc hình thành và duy trì mối quan hệ xã hội, nhóm nhỏ, và cộng đồng lớn </a:t>
            </a:r>
            <a:r>
              <a:rPr lang="vi-VN" sz="1800" dirty="0" smtClean="0">
                <a:solidFill>
                  <a:srgbClr val="233A44"/>
                </a:solidFill>
                <a:latin typeface="ArialMT"/>
              </a:rPr>
              <a:t>hơn</a:t>
            </a:r>
            <a:r>
              <a:rPr lang="en-US" sz="1800" dirty="0" smtClean="0">
                <a:solidFill>
                  <a:srgbClr val="233A44"/>
                </a:solidFill>
                <a:latin typeface="ArialMT"/>
              </a:rPr>
              <a:t> </a:t>
            </a:r>
            <a:r>
              <a:rPr lang="vi-VN" sz="1800" dirty="0">
                <a:solidFill>
                  <a:srgbClr val="233A44"/>
                </a:solidFill>
                <a:latin typeface="ArialMT"/>
              </a:rPr>
              <a:t>để đạt được mục tiêu và giải quyết các vấn đề chung.</a:t>
            </a:r>
            <a:endParaRPr lang="en-US" sz="1800" dirty="0" smtClean="0">
              <a:solidFill>
                <a:srgbClr val="233A44"/>
              </a:solidFill>
              <a:latin typeface="ArialMT"/>
            </a:endParaRPr>
          </a:p>
          <a:p>
            <a:pPr lvl="0">
              <a:lnSpc>
                <a:spcPct val="115000"/>
              </a:lnSpc>
            </a:pPr>
            <a:endParaRPr lang="en-US" sz="1800" dirty="0" smtClean="0">
              <a:solidFill>
                <a:srgbClr val="233A44"/>
              </a:solidFill>
              <a:latin typeface="ArialMT"/>
            </a:endParaRPr>
          </a:p>
        </p:txBody>
      </p:sp>
      <p:pic>
        <p:nvPicPr>
          <p:cNvPr id="4" name="Picture 3"/>
          <p:cNvPicPr>
            <a:picLocks noChangeAspect="1"/>
          </p:cNvPicPr>
          <p:nvPr/>
        </p:nvPicPr>
        <p:blipFill>
          <a:blip r:embed="rId3"/>
          <a:stretch>
            <a:fillRect/>
          </a:stretch>
        </p:blipFill>
        <p:spPr>
          <a:xfrm>
            <a:off x="3508050" y="2498900"/>
            <a:ext cx="1676400" cy="16192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300" dirty="0" err="1" smtClean="0">
                <a:latin typeface="+mj-lt"/>
              </a:rPr>
              <a:t>Khảo</a:t>
            </a:r>
            <a:r>
              <a:rPr lang="en-US" sz="3300" dirty="0" smtClean="0">
                <a:latin typeface="+mj-lt"/>
              </a:rPr>
              <a:t> </a:t>
            </a:r>
            <a:r>
              <a:rPr lang="en-US" sz="3300" dirty="0" err="1" smtClean="0">
                <a:latin typeface="+mj-lt"/>
              </a:rPr>
              <a:t>sát</a:t>
            </a:r>
            <a:r>
              <a:rPr lang="en-US" sz="3300" dirty="0" smtClean="0">
                <a:latin typeface="+mj-lt"/>
              </a:rPr>
              <a:t> </a:t>
            </a:r>
            <a:r>
              <a:rPr lang="en-US" sz="3300" dirty="0" err="1" smtClean="0">
                <a:latin typeface="+mj-lt"/>
              </a:rPr>
              <a:t>thường</a:t>
            </a:r>
            <a:r>
              <a:rPr lang="en-US" sz="3300" dirty="0" smtClean="0">
                <a:latin typeface="+mj-lt"/>
              </a:rPr>
              <a:t> </a:t>
            </a:r>
            <a:r>
              <a:rPr lang="en-US" sz="3300" dirty="0" err="1" smtClean="0">
                <a:latin typeface="+mj-lt"/>
              </a:rPr>
              <a:t>dân</a:t>
            </a:r>
            <a:endParaRPr sz="3300" dirty="0">
              <a:latin typeface="+mj-lt"/>
            </a:endParaRPr>
          </a:p>
        </p:txBody>
      </p:sp>
      <p:sp>
        <p:nvSpPr>
          <p:cNvPr id="89" name="Google Shape;89;p14"/>
          <p:cNvSpPr txBox="1"/>
          <p:nvPr/>
        </p:nvSpPr>
        <p:spPr>
          <a:xfrm>
            <a:off x="485169" y="814242"/>
            <a:ext cx="8326322" cy="3908732"/>
          </a:xfrm>
          <a:prstGeom prst="rect">
            <a:avLst/>
          </a:prstGeom>
          <a:noFill/>
          <a:ln>
            <a:noFill/>
          </a:ln>
        </p:spPr>
        <p:txBody>
          <a:bodyPr spcFirstLastPara="1" wrap="square" lIns="91425" tIns="91425" rIns="91425" bIns="91425" anchor="t" anchorCtr="0">
            <a:spAutoFit/>
          </a:bodyPr>
          <a:lstStyle/>
          <a:p>
            <a:pPr lvl="0">
              <a:lnSpc>
                <a:spcPct val="115000"/>
              </a:lnSpc>
              <a:spcAft>
                <a:spcPts val="600"/>
              </a:spcAft>
            </a:pPr>
            <a:r>
              <a:rPr lang="en-US" sz="1800" dirty="0" smtClean="0">
                <a:solidFill>
                  <a:srgbClr val="233A44"/>
                </a:solidFill>
                <a:latin typeface="ArialMT"/>
              </a:rPr>
              <a:t>H</a:t>
            </a:r>
            <a:r>
              <a:rPr lang="vi-VN" sz="1800" dirty="0" smtClean="0">
                <a:solidFill>
                  <a:srgbClr val="233A44"/>
                </a:solidFill>
                <a:latin typeface="ArialMT"/>
              </a:rPr>
              <a:t>oạt </a:t>
            </a:r>
            <a:r>
              <a:rPr lang="vi-VN" sz="1800" dirty="0">
                <a:solidFill>
                  <a:srgbClr val="233A44"/>
                </a:solidFill>
                <a:latin typeface="ArialMT"/>
              </a:rPr>
              <a:t>động của những người dân thông thường </a:t>
            </a:r>
            <a:r>
              <a:rPr lang="en-US" sz="1800" dirty="0" err="1" smtClean="0">
                <a:solidFill>
                  <a:srgbClr val="233A44"/>
                </a:solidFill>
                <a:latin typeface="ArialMT"/>
              </a:rPr>
              <a:t>là</a:t>
            </a:r>
            <a:r>
              <a:rPr lang="vi-VN" sz="1800" dirty="0" smtClean="0">
                <a:solidFill>
                  <a:srgbClr val="233A44"/>
                </a:solidFill>
                <a:latin typeface="ArialMT"/>
              </a:rPr>
              <a:t> </a:t>
            </a:r>
            <a:r>
              <a:rPr lang="vi-VN" sz="1800" dirty="0">
                <a:solidFill>
                  <a:srgbClr val="233A44"/>
                </a:solidFill>
                <a:latin typeface="ArialMT"/>
              </a:rPr>
              <a:t>nhận biết nhu </a:t>
            </a:r>
            <a:r>
              <a:rPr lang="vi-VN" sz="1800" dirty="0" smtClean="0">
                <a:solidFill>
                  <a:srgbClr val="233A44"/>
                </a:solidFill>
                <a:latin typeface="ArialMT"/>
              </a:rPr>
              <a:t>cầu</a:t>
            </a:r>
            <a:r>
              <a:rPr lang="en-US" sz="1800" dirty="0" smtClean="0">
                <a:solidFill>
                  <a:srgbClr val="233A44"/>
                </a:solidFill>
                <a:latin typeface="ArialMT"/>
              </a:rPr>
              <a:t>, </a:t>
            </a:r>
            <a:r>
              <a:rPr lang="en-US" sz="1800" dirty="0" err="1" smtClean="0">
                <a:solidFill>
                  <a:srgbClr val="233A44"/>
                </a:solidFill>
                <a:latin typeface="ArialMT"/>
              </a:rPr>
              <a:t>vấn</a:t>
            </a:r>
            <a:r>
              <a:rPr lang="en-US" sz="1800" dirty="0" smtClean="0">
                <a:solidFill>
                  <a:srgbClr val="233A44"/>
                </a:solidFill>
                <a:latin typeface="ArialMT"/>
              </a:rPr>
              <a:t> </a:t>
            </a:r>
            <a:r>
              <a:rPr lang="en-US" sz="1800" dirty="0" err="1" smtClean="0">
                <a:solidFill>
                  <a:srgbClr val="233A44"/>
                </a:solidFill>
                <a:latin typeface="ArialMT"/>
              </a:rPr>
              <a:t>đề</a:t>
            </a:r>
            <a:r>
              <a:rPr lang="vi-VN" sz="1800" dirty="0" smtClean="0">
                <a:solidFill>
                  <a:srgbClr val="233A44"/>
                </a:solidFill>
                <a:latin typeface="ArialMT"/>
              </a:rPr>
              <a:t> </a:t>
            </a:r>
            <a:r>
              <a:rPr lang="vi-VN" sz="1800" dirty="0">
                <a:solidFill>
                  <a:srgbClr val="233A44"/>
                </a:solidFill>
                <a:latin typeface="ArialMT"/>
              </a:rPr>
              <a:t>trong cộng </a:t>
            </a:r>
            <a:r>
              <a:rPr lang="vi-VN" sz="1800" dirty="0" smtClean="0">
                <a:solidFill>
                  <a:srgbClr val="233A44"/>
                </a:solidFill>
                <a:latin typeface="ArialMT"/>
              </a:rPr>
              <a:t>và </a:t>
            </a:r>
            <a:r>
              <a:rPr lang="vi-VN" sz="1800" dirty="0">
                <a:solidFill>
                  <a:srgbClr val="233A44"/>
                </a:solidFill>
                <a:latin typeface="ArialMT"/>
              </a:rPr>
              <a:t>làm việc để giải quyết nó. Các hoạt động cộng đồng không có một khung làm việc cụ thể và thường thay đổi một cách tự </a:t>
            </a:r>
            <a:r>
              <a:rPr lang="vi-VN" sz="1800" dirty="0" smtClean="0">
                <a:solidFill>
                  <a:srgbClr val="233A44"/>
                </a:solidFill>
                <a:latin typeface="ArialMT"/>
              </a:rPr>
              <a:t>do</a:t>
            </a:r>
            <a:r>
              <a:rPr lang="en-US" sz="1800" dirty="0" smtClean="0">
                <a:solidFill>
                  <a:srgbClr val="233A44"/>
                </a:solidFill>
                <a:latin typeface="ArialMT"/>
              </a:rPr>
              <a:t> </a:t>
            </a:r>
            <a:r>
              <a:rPr lang="en-US" sz="1800" dirty="0" err="1" smtClean="0">
                <a:solidFill>
                  <a:srgbClr val="233A44"/>
                </a:solidFill>
                <a:latin typeface="ArialMT"/>
              </a:rPr>
              <a:t>và</a:t>
            </a:r>
            <a:r>
              <a:rPr lang="en-US" sz="1800" dirty="0" smtClean="0">
                <a:solidFill>
                  <a:srgbClr val="233A44"/>
                </a:solidFill>
                <a:latin typeface="ArialMT"/>
              </a:rPr>
              <a:t> </a:t>
            </a:r>
            <a:r>
              <a:rPr lang="en-US" sz="1800" dirty="0" err="1" smtClean="0">
                <a:solidFill>
                  <a:srgbClr val="233A44"/>
                </a:solidFill>
                <a:latin typeface="ArialMT"/>
              </a:rPr>
              <a:t>linh</a:t>
            </a:r>
            <a:r>
              <a:rPr lang="en-US" sz="1800" dirty="0" smtClean="0">
                <a:solidFill>
                  <a:srgbClr val="233A44"/>
                </a:solidFill>
                <a:latin typeface="ArialMT"/>
              </a:rPr>
              <a:t> </a:t>
            </a:r>
            <a:r>
              <a:rPr lang="en-US" sz="1800" dirty="0" err="1" smtClean="0">
                <a:solidFill>
                  <a:srgbClr val="233A44"/>
                </a:solidFill>
                <a:latin typeface="ArialMT"/>
              </a:rPr>
              <a:t>hoạt</a:t>
            </a:r>
            <a:r>
              <a:rPr lang="en-US" sz="1800" dirty="0" smtClean="0">
                <a:solidFill>
                  <a:srgbClr val="233A44"/>
                </a:solidFill>
                <a:latin typeface="ArialMT"/>
              </a:rPr>
              <a:t>.</a:t>
            </a:r>
            <a:endParaRPr lang="vi-VN" sz="1800" dirty="0">
              <a:solidFill>
                <a:srgbClr val="233A44"/>
              </a:solidFill>
              <a:latin typeface="ArialMT"/>
            </a:endParaRPr>
          </a:p>
          <a:p>
            <a:pPr lvl="0">
              <a:lnSpc>
                <a:spcPct val="115000"/>
              </a:lnSpc>
              <a:spcAft>
                <a:spcPts val="600"/>
              </a:spcAft>
            </a:pPr>
            <a:endParaRPr lang="vi-VN" sz="1800" dirty="0">
              <a:solidFill>
                <a:srgbClr val="233A44"/>
              </a:solidFill>
              <a:latin typeface="ArialMT"/>
            </a:endParaRPr>
          </a:p>
          <a:p>
            <a:pPr lvl="0">
              <a:lnSpc>
                <a:spcPct val="115000"/>
              </a:lnSpc>
              <a:spcAft>
                <a:spcPts val="600"/>
              </a:spcAft>
            </a:pPr>
            <a:endParaRPr lang="vi-VN" sz="1800" dirty="0">
              <a:solidFill>
                <a:srgbClr val="233A44"/>
              </a:solidFill>
              <a:latin typeface="ArialMT"/>
            </a:endParaRPr>
          </a:p>
          <a:p>
            <a:pPr lvl="0">
              <a:lnSpc>
                <a:spcPct val="115000"/>
              </a:lnSpc>
              <a:spcAft>
                <a:spcPts val="600"/>
              </a:spcAft>
            </a:pPr>
            <a:endParaRPr lang="vi-VN" sz="1800" dirty="0">
              <a:solidFill>
                <a:srgbClr val="233A44"/>
              </a:solidFill>
              <a:latin typeface="ArialMT"/>
            </a:endParaRPr>
          </a:p>
          <a:p>
            <a:pPr lvl="0">
              <a:lnSpc>
                <a:spcPct val="115000"/>
              </a:lnSpc>
              <a:spcAft>
                <a:spcPts val="600"/>
              </a:spcAft>
            </a:pPr>
            <a:endParaRPr lang="vi-VN" sz="1800" dirty="0">
              <a:solidFill>
                <a:srgbClr val="233A44"/>
              </a:solidFill>
              <a:latin typeface="ArialMT"/>
            </a:endParaRPr>
          </a:p>
          <a:p>
            <a:pPr lvl="0">
              <a:lnSpc>
                <a:spcPct val="115000"/>
              </a:lnSpc>
              <a:spcAft>
                <a:spcPts val="600"/>
              </a:spcAft>
            </a:pPr>
            <a:endParaRPr lang="vi-VN" sz="1800" dirty="0">
              <a:solidFill>
                <a:srgbClr val="233A44"/>
              </a:solidFill>
              <a:latin typeface="ArialMT"/>
            </a:endParaRPr>
          </a:p>
          <a:p>
            <a:pPr lvl="0">
              <a:lnSpc>
                <a:spcPct val="115000"/>
              </a:lnSpc>
              <a:spcAft>
                <a:spcPts val="600"/>
              </a:spcAft>
            </a:pPr>
            <a:endParaRPr lang="vi-VN" sz="1800" dirty="0">
              <a:solidFill>
                <a:srgbClr val="233A44"/>
              </a:solidFill>
              <a:latin typeface="ArialMT"/>
            </a:endParaRPr>
          </a:p>
          <a:p>
            <a:pPr lvl="0">
              <a:lnSpc>
                <a:spcPct val="115000"/>
              </a:lnSpc>
            </a:pPr>
            <a:endParaRPr lang="en-US" sz="1800" dirty="0" smtClean="0">
              <a:solidFill>
                <a:srgbClr val="233A44"/>
              </a:solidFill>
              <a:latin typeface="ArialMT"/>
            </a:endParaRPr>
          </a:p>
        </p:txBody>
      </p:sp>
      <p:pic>
        <p:nvPicPr>
          <p:cNvPr id="2" name="Picture 1"/>
          <p:cNvPicPr>
            <a:picLocks noChangeAspect="1"/>
          </p:cNvPicPr>
          <p:nvPr/>
        </p:nvPicPr>
        <p:blipFill>
          <a:blip r:embed="rId3"/>
          <a:stretch>
            <a:fillRect/>
          </a:stretch>
        </p:blipFill>
        <p:spPr>
          <a:xfrm>
            <a:off x="3395792" y="1937394"/>
            <a:ext cx="2886255" cy="2337537"/>
          </a:xfrm>
          <a:prstGeom prst="rect">
            <a:avLst/>
          </a:prstGeom>
        </p:spPr>
      </p:pic>
    </p:spTree>
    <p:extLst>
      <p:ext uri="{BB962C8B-B14F-4D97-AF65-F5344CB8AC3E}">
        <p14:creationId xmlns:p14="http://schemas.microsoft.com/office/powerpoint/2010/main" val="1272126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300" dirty="0" err="1" smtClean="0">
                <a:latin typeface="+mj-lt"/>
              </a:rPr>
              <a:t>Sự</a:t>
            </a:r>
            <a:r>
              <a:rPr lang="en-US" sz="3300" dirty="0" smtClean="0">
                <a:latin typeface="+mj-lt"/>
              </a:rPr>
              <a:t> </a:t>
            </a:r>
            <a:r>
              <a:rPr lang="en-US" sz="3300" dirty="0" err="1" smtClean="0">
                <a:latin typeface="+mj-lt"/>
              </a:rPr>
              <a:t>hình</a:t>
            </a:r>
            <a:r>
              <a:rPr lang="en-US" sz="3300" dirty="0" smtClean="0">
                <a:latin typeface="+mj-lt"/>
              </a:rPr>
              <a:t> </a:t>
            </a:r>
            <a:r>
              <a:rPr lang="en-US" sz="3300" dirty="0" err="1" smtClean="0">
                <a:latin typeface="+mj-lt"/>
              </a:rPr>
              <a:t>thành</a:t>
            </a:r>
            <a:endParaRPr sz="3300" dirty="0">
              <a:latin typeface="+mj-lt"/>
            </a:endParaRPr>
          </a:p>
        </p:txBody>
      </p:sp>
      <p:pic>
        <p:nvPicPr>
          <p:cNvPr id="4" name="Picture 3"/>
          <p:cNvPicPr>
            <a:picLocks noChangeAspect="1"/>
          </p:cNvPicPr>
          <p:nvPr/>
        </p:nvPicPr>
        <p:blipFill>
          <a:blip r:embed="rId3"/>
          <a:stretch>
            <a:fillRect/>
          </a:stretch>
        </p:blipFill>
        <p:spPr>
          <a:xfrm>
            <a:off x="6044442" y="2238994"/>
            <a:ext cx="2752725" cy="2019300"/>
          </a:xfrm>
          <a:prstGeom prst="rect">
            <a:avLst/>
          </a:prstGeom>
        </p:spPr>
      </p:pic>
      <p:sp>
        <p:nvSpPr>
          <p:cNvPr id="5" name="Google Shape;80;p13"/>
          <p:cNvSpPr txBox="1">
            <a:spLocks noGrp="1"/>
          </p:cNvSpPr>
          <p:nvPr>
            <p:ph type="body" idx="1"/>
          </p:nvPr>
        </p:nvSpPr>
        <p:spPr>
          <a:xfrm>
            <a:off x="174225" y="700644"/>
            <a:ext cx="8344050" cy="2886114"/>
          </a:xfrm>
          <a:prstGeom prst="rect">
            <a:avLst/>
          </a:prstGeom>
        </p:spPr>
        <p:txBody>
          <a:bodyPr spcFirstLastPara="1" wrap="square" lIns="91425" tIns="91425" rIns="91425" bIns="91425" anchor="t" anchorCtr="0">
            <a:noAutofit/>
          </a:bodyPr>
          <a:lstStyle/>
          <a:p>
            <a:pPr lvl="0" indent="-317500" algn="just">
              <a:lnSpc>
                <a:spcPct val="150000"/>
              </a:lnSpc>
              <a:buClr>
                <a:schemeClr val="dk1"/>
              </a:buClr>
              <a:buSzPts val="1400"/>
              <a:buFont typeface="Lato"/>
              <a:buChar char="●"/>
            </a:pPr>
            <a:r>
              <a:rPr lang="en-US" sz="2000" dirty="0" err="1" smtClean="0">
                <a:solidFill>
                  <a:schemeClr val="tx1"/>
                </a:solidFill>
                <a:latin typeface="Arial (Headings)"/>
                <a:ea typeface="Lato"/>
                <a:cs typeface="Lato"/>
                <a:sym typeface="Lato"/>
              </a:rPr>
              <a:t>Có</a:t>
            </a:r>
            <a:r>
              <a:rPr lang="en-US" sz="2000" dirty="0" smtClean="0">
                <a:solidFill>
                  <a:schemeClr val="tx1"/>
                </a:solidFill>
                <a:latin typeface="Arial (Headings)"/>
                <a:ea typeface="Lato"/>
                <a:cs typeface="Lato"/>
                <a:sym typeface="Lato"/>
              </a:rPr>
              <a:t> </a:t>
            </a:r>
            <a:r>
              <a:rPr lang="en-US" sz="2000" dirty="0" err="1" smtClean="0">
                <a:solidFill>
                  <a:schemeClr val="tx1"/>
                </a:solidFill>
                <a:latin typeface="Arial (Headings)"/>
                <a:ea typeface="Lato"/>
                <a:cs typeface="Lato"/>
                <a:sym typeface="Lato"/>
              </a:rPr>
              <a:t>vấn</a:t>
            </a:r>
            <a:r>
              <a:rPr lang="en-US" sz="2000" dirty="0" smtClean="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đề</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chung</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và</a:t>
            </a:r>
            <a:r>
              <a:rPr lang="en-US" sz="2000" dirty="0">
                <a:solidFill>
                  <a:schemeClr val="tx1"/>
                </a:solidFill>
                <a:latin typeface="Arial (Headings)"/>
                <a:ea typeface="Lato"/>
                <a:cs typeface="Lato"/>
                <a:sym typeface="Lato"/>
              </a:rPr>
              <a:t> </a:t>
            </a:r>
            <a:r>
              <a:rPr lang="en-US" sz="2000" dirty="0" err="1" smtClean="0">
                <a:solidFill>
                  <a:schemeClr val="tx1"/>
                </a:solidFill>
                <a:latin typeface="Arial (Headings)"/>
                <a:ea typeface="Lato"/>
                <a:cs typeface="Lato"/>
                <a:sym typeface="Lato"/>
              </a:rPr>
              <a:t>muốn</a:t>
            </a:r>
            <a:r>
              <a:rPr lang="en-US" sz="2000" dirty="0" smtClean="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tham</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gia</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giải</a:t>
            </a:r>
            <a:r>
              <a:rPr lang="en-US" sz="2000" dirty="0">
                <a:solidFill>
                  <a:schemeClr val="tx1"/>
                </a:solidFill>
                <a:latin typeface="Arial (Headings)"/>
                <a:ea typeface="Lato"/>
                <a:cs typeface="Lato"/>
                <a:sym typeface="Lato"/>
              </a:rPr>
              <a:t> </a:t>
            </a:r>
            <a:r>
              <a:rPr lang="en-US" sz="2000" dirty="0" err="1" smtClean="0">
                <a:solidFill>
                  <a:schemeClr val="tx1"/>
                </a:solidFill>
                <a:latin typeface="Arial (Headings)"/>
                <a:ea typeface="Lato"/>
                <a:cs typeface="Lato"/>
                <a:sym typeface="Lato"/>
              </a:rPr>
              <a:t>quyết</a:t>
            </a:r>
            <a:r>
              <a:rPr lang="en-US" sz="2000" dirty="0">
                <a:solidFill>
                  <a:schemeClr val="tx1"/>
                </a:solidFill>
                <a:latin typeface="Arial (Headings)"/>
                <a:ea typeface="Lato"/>
                <a:cs typeface="Lato"/>
                <a:sym typeface="Lato"/>
              </a:rPr>
              <a:t>. </a:t>
            </a:r>
            <a:endParaRPr lang="en-US" sz="2000" dirty="0" smtClean="0">
              <a:solidFill>
                <a:schemeClr val="tx1"/>
              </a:solidFill>
              <a:latin typeface="Arial (Headings)"/>
              <a:ea typeface="Lato"/>
              <a:cs typeface="Lato"/>
              <a:sym typeface="Lato"/>
            </a:endParaRPr>
          </a:p>
          <a:p>
            <a:pPr lvl="0" indent="-317500" algn="just">
              <a:lnSpc>
                <a:spcPct val="150000"/>
              </a:lnSpc>
              <a:buClr>
                <a:schemeClr val="dk1"/>
              </a:buClr>
              <a:buSzPts val="1400"/>
              <a:buFont typeface="Lato"/>
              <a:buChar char="●"/>
            </a:pPr>
            <a:r>
              <a:rPr lang="en-US" sz="2000" dirty="0" err="1" smtClean="0">
                <a:solidFill>
                  <a:schemeClr val="tx1"/>
                </a:solidFill>
                <a:latin typeface="Arial (Headings)"/>
                <a:ea typeface="Lato"/>
                <a:cs typeface="Lato"/>
                <a:sym typeface="Lato"/>
              </a:rPr>
              <a:t>Hình</a:t>
            </a:r>
            <a:r>
              <a:rPr lang="en-US" sz="2000" dirty="0" smtClean="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thành</a:t>
            </a:r>
            <a:r>
              <a:rPr lang="en-US" sz="2000" dirty="0">
                <a:solidFill>
                  <a:schemeClr val="tx1"/>
                </a:solidFill>
                <a:latin typeface="Arial (Headings)"/>
                <a:ea typeface="Lato"/>
                <a:cs typeface="Lato"/>
                <a:sym typeface="Lato"/>
              </a:rPr>
              <a:t> </a:t>
            </a:r>
            <a:r>
              <a:rPr lang="en-US" sz="2000" dirty="0" err="1" smtClean="0">
                <a:solidFill>
                  <a:schemeClr val="tx1"/>
                </a:solidFill>
                <a:latin typeface="Arial (Headings)"/>
                <a:ea typeface="Lato"/>
                <a:cs typeface="Lato"/>
                <a:sym typeface="Lato"/>
              </a:rPr>
              <a:t>một</a:t>
            </a:r>
            <a:r>
              <a:rPr lang="en-US" sz="2000" dirty="0" smtClean="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cách</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tự</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nhiên</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không</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có</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công</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thức</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nào</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về</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cách</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mọi</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thứ</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sẽ</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vận</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hành</a:t>
            </a:r>
            <a:r>
              <a:rPr lang="en-US" sz="2000" dirty="0">
                <a:solidFill>
                  <a:schemeClr val="tx1"/>
                </a:solidFill>
                <a:latin typeface="Arial (Headings)"/>
                <a:ea typeface="Lato"/>
                <a:cs typeface="Lato"/>
                <a:sym typeface="Lato"/>
              </a:rPr>
              <a:t>.</a:t>
            </a:r>
            <a:endParaRPr lang="en-US" sz="2000" dirty="0" smtClean="0">
              <a:solidFill>
                <a:schemeClr val="tx1"/>
              </a:solidFill>
              <a:latin typeface="Arial (Headings)"/>
              <a:ea typeface="Lato"/>
              <a:cs typeface="Lato"/>
              <a:sym typeface="Lato"/>
            </a:endParaRPr>
          </a:p>
          <a:p>
            <a:pPr lvl="0" indent="-317500" algn="just">
              <a:lnSpc>
                <a:spcPct val="150000"/>
              </a:lnSpc>
              <a:buClr>
                <a:schemeClr val="dk1"/>
              </a:buClr>
              <a:buSzPts val="1400"/>
              <a:buFont typeface="Lato"/>
              <a:buChar char="●"/>
            </a:pPr>
            <a:r>
              <a:rPr lang="en-US" sz="2000" dirty="0" err="1" smtClean="0">
                <a:solidFill>
                  <a:schemeClr val="tx1"/>
                </a:solidFill>
                <a:latin typeface="Arial (Headings)"/>
                <a:ea typeface="Lato"/>
                <a:cs typeface="Lato"/>
                <a:sym typeface="Lato"/>
              </a:rPr>
              <a:t>Tạo</a:t>
            </a:r>
            <a:r>
              <a:rPr lang="en-US" sz="2000" dirty="0" smtClean="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cộng</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đồng</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là</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một</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quá</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trình</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đầy</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sáng</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tạo</a:t>
            </a:r>
            <a:r>
              <a:rPr lang="en-US" sz="2000" dirty="0">
                <a:solidFill>
                  <a:schemeClr val="tx1"/>
                </a:solidFill>
                <a:latin typeface="Arial (Headings)"/>
                <a:ea typeface="Lato"/>
                <a:cs typeface="Lato"/>
                <a:sym typeface="Lato"/>
              </a:rPr>
              <a:t>, </a:t>
            </a:r>
            <a:r>
              <a:rPr lang="en-US" sz="2000" dirty="0" err="1" smtClean="0">
                <a:solidFill>
                  <a:schemeClr val="tx1"/>
                </a:solidFill>
                <a:latin typeface="Arial (Headings)"/>
                <a:ea typeface="Lato"/>
                <a:cs typeface="Lato"/>
                <a:sym typeface="Lato"/>
              </a:rPr>
              <a:t>đòi</a:t>
            </a:r>
            <a:r>
              <a:rPr lang="en-US" sz="2000" dirty="0" smtClean="0">
                <a:solidFill>
                  <a:schemeClr val="tx1"/>
                </a:solidFill>
                <a:latin typeface="Arial (Headings)"/>
                <a:ea typeface="Lato"/>
                <a:cs typeface="Lato"/>
                <a:sym typeface="Lato"/>
              </a:rPr>
              <a:t> </a:t>
            </a:r>
            <a:r>
              <a:rPr lang="en-US" sz="2000" dirty="0" err="1" smtClean="0">
                <a:solidFill>
                  <a:schemeClr val="tx1"/>
                </a:solidFill>
                <a:latin typeface="Arial (Headings)"/>
                <a:ea typeface="Lato"/>
                <a:cs typeface="Lato"/>
                <a:sym typeface="Lato"/>
              </a:rPr>
              <a:t>hỏi</a:t>
            </a:r>
            <a:r>
              <a:rPr lang="en-US" sz="2000" dirty="0" smtClean="0">
                <a:solidFill>
                  <a:schemeClr val="tx1"/>
                </a:solidFill>
                <a:latin typeface="Arial (Headings)"/>
                <a:ea typeface="Lato"/>
                <a:cs typeface="Lato"/>
                <a:sym typeface="Lato"/>
              </a:rPr>
              <a:t> </a:t>
            </a:r>
            <a:r>
              <a:rPr lang="en-US" sz="2000" dirty="0" err="1" smtClean="0">
                <a:solidFill>
                  <a:schemeClr val="tx1"/>
                </a:solidFill>
                <a:latin typeface="Arial (Headings)"/>
                <a:ea typeface="Lato"/>
                <a:cs typeface="Lato"/>
                <a:sym typeface="Lato"/>
              </a:rPr>
              <a:t>sự</a:t>
            </a:r>
            <a:r>
              <a:rPr lang="en-US" sz="2000" dirty="0" smtClean="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sáng</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tạo</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cá</a:t>
            </a:r>
            <a:r>
              <a:rPr lang="en-US" sz="2000" dirty="0">
                <a:solidFill>
                  <a:schemeClr val="tx1"/>
                </a:solidFill>
                <a:latin typeface="Arial (Headings)"/>
                <a:ea typeface="Lato"/>
                <a:cs typeface="Lato"/>
                <a:sym typeface="Lato"/>
              </a:rPr>
              <a:t> </a:t>
            </a:r>
            <a:r>
              <a:rPr lang="en-US" sz="2000" dirty="0" err="1" smtClean="0">
                <a:solidFill>
                  <a:schemeClr val="tx1"/>
                </a:solidFill>
                <a:latin typeface="Arial (Headings)"/>
                <a:ea typeface="Lato"/>
                <a:cs typeface="Lato"/>
                <a:sym typeface="Lato"/>
              </a:rPr>
              <a:t>nhân</a:t>
            </a:r>
            <a:r>
              <a:rPr lang="en-US" sz="2000" dirty="0" smtClean="0">
                <a:solidFill>
                  <a:schemeClr val="tx1"/>
                </a:solidFill>
                <a:latin typeface="Arial (Headings)"/>
                <a:ea typeface="Lato"/>
                <a:cs typeface="Lato"/>
                <a:sym typeface="Lato"/>
              </a:rPr>
              <a:t> </a:t>
            </a:r>
            <a:r>
              <a:rPr lang="en-US" sz="2000" dirty="0" err="1" smtClean="0">
                <a:solidFill>
                  <a:schemeClr val="tx1"/>
                </a:solidFill>
                <a:latin typeface="Arial (Headings)"/>
                <a:ea typeface="Lato"/>
                <a:cs typeface="Lato"/>
                <a:sym typeface="Lato"/>
              </a:rPr>
              <a:t>để</a:t>
            </a:r>
            <a:r>
              <a:rPr lang="en-US" sz="2000" dirty="0" smtClean="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tạo</a:t>
            </a:r>
            <a:r>
              <a:rPr lang="en-US" sz="2000" dirty="0">
                <a:solidFill>
                  <a:schemeClr val="tx1"/>
                </a:solidFill>
                <a:latin typeface="Arial (Headings)"/>
                <a:ea typeface="Lato"/>
                <a:cs typeface="Lato"/>
                <a:sym typeface="Lato"/>
              </a:rPr>
              <a:t> </a:t>
            </a:r>
            <a:r>
              <a:rPr lang="en-US" sz="2000" dirty="0" err="1" smtClean="0">
                <a:solidFill>
                  <a:schemeClr val="tx1"/>
                </a:solidFill>
                <a:latin typeface="Arial (Headings)"/>
                <a:ea typeface="Lato"/>
                <a:cs typeface="Lato"/>
                <a:sym typeface="Lato"/>
              </a:rPr>
              <a:t>động</a:t>
            </a:r>
            <a:r>
              <a:rPr lang="en-US" sz="2000" dirty="0" smtClean="0">
                <a:solidFill>
                  <a:schemeClr val="tx1"/>
                </a:solidFill>
                <a:latin typeface="Arial (Headings)"/>
                <a:ea typeface="Lato"/>
                <a:cs typeface="Lato"/>
                <a:sym typeface="Lato"/>
              </a:rPr>
              <a:t> </a:t>
            </a:r>
            <a:r>
              <a:rPr lang="en-US" sz="2000" dirty="0" err="1" smtClean="0">
                <a:solidFill>
                  <a:schemeClr val="tx1"/>
                </a:solidFill>
                <a:latin typeface="Arial (Headings)"/>
                <a:ea typeface="Lato"/>
                <a:cs typeface="Lato"/>
                <a:sym typeface="Lato"/>
              </a:rPr>
              <a:t>lực</a:t>
            </a:r>
            <a:r>
              <a:rPr lang="en-US" sz="2000" dirty="0" smtClean="0">
                <a:solidFill>
                  <a:schemeClr val="tx1"/>
                </a:solidFill>
                <a:latin typeface="Arial (Headings)"/>
                <a:ea typeface="Lato"/>
                <a:cs typeface="Lato"/>
                <a:sym typeface="Lato"/>
              </a:rPr>
              <a:t> </a:t>
            </a:r>
            <a:r>
              <a:rPr lang="en-US" sz="2000" dirty="0" err="1" smtClean="0">
                <a:solidFill>
                  <a:schemeClr val="tx1"/>
                </a:solidFill>
                <a:latin typeface="Arial (Headings)"/>
                <a:ea typeface="Lato"/>
                <a:cs typeface="Lato"/>
                <a:sym typeface="Lato"/>
              </a:rPr>
              <a:t>đưa</a:t>
            </a:r>
            <a:r>
              <a:rPr lang="en-US" sz="2000" dirty="0" smtClean="0">
                <a:solidFill>
                  <a:schemeClr val="tx1"/>
                </a:solidFill>
                <a:latin typeface="Arial (Headings)"/>
                <a:ea typeface="Lato"/>
                <a:cs typeface="Lato"/>
                <a:sym typeface="Lato"/>
              </a:rPr>
              <a:t> </a:t>
            </a:r>
            <a:r>
              <a:rPr lang="en-US" sz="2000" dirty="0" err="1" smtClean="0">
                <a:solidFill>
                  <a:schemeClr val="tx1"/>
                </a:solidFill>
                <a:latin typeface="Arial (Headings)"/>
                <a:ea typeface="Lato"/>
                <a:cs typeface="Lato"/>
                <a:sym typeface="Lato"/>
              </a:rPr>
              <a:t>ra</a:t>
            </a:r>
            <a:r>
              <a:rPr lang="en-US" sz="2000" dirty="0" smtClean="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giải</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pháp</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linh</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hoạt</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và</a:t>
            </a:r>
            <a:r>
              <a:rPr lang="en-US" sz="2000" dirty="0">
                <a:solidFill>
                  <a:schemeClr val="tx1"/>
                </a:solidFill>
                <a:latin typeface="Arial (Headings)"/>
                <a:ea typeface="Lato"/>
                <a:cs typeface="Lato"/>
                <a:sym typeface="Lato"/>
              </a:rPr>
              <a:t> </a:t>
            </a:r>
            <a:r>
              <a:rPr lang="en-US" sz="2000" dirty="0" err="1">
                <a:solidFill>
                  <a:schemeClr val="tx1"/>
                </a:solidFill>
                <a:latin typeface="Arial (Headings)"/>
                <a:ea typeface="Lato"/>
                <a:cs typeface="Lato"/>
                <a:sym typeface="Lato"/>
              </a:rPr>
              <a:t>đa</a:t>
            </a:r>
            <a:r>
              <a:rPr lang="en-US" sz="2000" dirty="0">
                <a:solidFill>
                  <a:schemeClr val="tx1"/>
                </a:solidFill>
                <a:latin typeface="Arial (Headings)"/>
                <a:ea typeface="Lato"/>
                <a:cs typeface="Lato"/>
                <a:sym typeface="Lato"/>
              </a:rPr>
              <a:t> </a:t>
            </a:r>
            <a:r>
              <a:rPr lang="en-US" sz="2000" dirty="0" err="1" smtClean="0">
                <a:solidFill>
                  <a:schemeClr val="tx1"/>
                </a:solidFill>
                <a:latin typeface="Arial (Headings)"/>
                <a:ea typeface="Lato"/>
                <a:cs typeface="Lato"/>
                <a:sym typeface="Lato"/>
              </a:rPr>
              <a:t>dạng</a:t>
            </a:r>
            <a:endParaRPr lang="en-US" sz="2000" dirty="0" smtClean="0">
              <a:solidFill>
                <a:schemeClr val="tx1"/>
              </a:solidFill>
              <a:latin typeface="Arial (Headings)"/>
              <a:ea typeface="Lato"/>
              <a:cs typeface="Lato"/>
              <a:sym typeface="Lato"/>
            </a:endParaRPr>
          </a:p>
          <a:p>
            <a:pPr lvl="0" indent="-317500" algn="just">
              <a:lnSpc>
                <a:spcPct val="150000"/>
              </a:lnSpc>
              <a:buClr>
                <a:schemeClr val="dk1"/>
              </a:buClr>
              <a:buSzPts val="1400"/>
              <a:buFont typeface="Lato"/>
              <a:buChar char="●"/>
            </a:pPr>
            <a:r>
              <a:rPr lang="en-US" sz="2000" dirty="0" smtClean="0">
                <a:solidFill>
                  <a:schemeClr val="tx1"/>
                </a:solidFill>
                <a:latin typeface="Arial (Headings)"/>
                <a:ea typeface="Lato"/>
                <a:cs typeface="Lato"/>
                <a:sym typeface="Lato"/>
              </a:rPr>
              <a:t>V</a:t>
            </a:r>
            <a:r>
              <a:rPr lang="vi-VN" sz="2000" dirty="0" smtClean="0">
                <a:solidFill>
                  <a:schemeClr val="tx1"/>
                </a:solidFill>
                <a:latin typeface="Arial (Headings)"/>
                <a:ea typeface="Lato"/>
                <a:cs typeface="Lato"/>
                <a:sym typeface="Lato"/>
              </a:rPr>
              <a:t>iệc </a:t>
            </a:r>
            <a:r>
              <a:rPr lang="vi-VN" sz="2000" dirty="0">
                <a:solidFill>
                  <a:schemeClr val="tx1"/>
                </a:solidFill>
                <a:latin typeface="Arial (Headings)"/>
                <a:ea typeface="Lato"/>
                <a:cs typeface="Lato"/>
                <a:sym typeface="Lato"/>
              </a:rPr>
              <a:t>hiểu về cộng đồng </a:t>
            </a:r>
            <a:r>
              <a:rPr lang="en-US" sz="2000" dirty="0" smtClean="0">
                <a:solidFill>
                  <a:schemeClr val="tx1"/>
                </a:solidFill>
                <a:latin typeface="Arial (Headings)"/>
                <a:ea typeface="Lato"/>
                <a:cs typeface="Lato"/>
                <a:sym typeface="Lato"/>
              </a:rPr>
              <a:t>=</a:t>
            </a:r>
            <a:r>
              <a:rPr lang="vi-VN" sz="2000" dirty="0" smtClean="0">
                <a:solidFill>
                  <a:schemeClr val="tx1"/>
                </a:solidFill>
                <a:latin typeface="Arial (Headings)"/>
                <a:ea typeface="Lato"/>
                <a:cs typeface="Lato"/>
                <a:sym typeface="Lato"/>
              </a:rPr>
              <a:t> </a:t>
            </a:r>
            <a:r>
              <a:rPr lang="vi-VN" sz="2000" dirty="0">
                <a:solidFill>
                  <a:schemeClr val="tx1"/>
                </a:solidFill>
                <a:latin typeface="Arial (Headings)"/>
                <a:ea typeface="Lato"/>
                <a:cs typeface="Lato"/>
                <a:sym typeface="Lato"/>
              </a:rPr>
              <a:t>lý thuyết </a:t>
            </a:r>
            <a:r>
              <a:rPr lang="en-US" sz="2000" dirty="0" smtClean="0">
                <a:solidFill>
                  <a:schemeClr val="tx1"/>
                </a:solidFill>
                <a:latin typeface="Arial (Headings)"/>
                <a:ea typeface="Lato"/>
                <a:cs typeface="Lato"/>
                <a:sym typeface="Lato"/>
              </a:rPr>
              <a:t>+</a:t>
            </a:r>
            <a:r>
              <a:rPr lang="vi-VN" sz="2000" dirty="0" smtClean="0">
                <a:solidFill>
                  <a:schemeClr val="tx1"/>
                </a:solidFill>
                <a:latin typeface="Arial (Headings)"/>
                <a:ea typeface="Lato"/>
                <a:cs typeface="Lato"/>
                <a:sym typeface="Lato"/>
              </a:rPr>
              <a:t>thực </a:t>
            </a:r>
            <a:r>
              <a:rPr lang="vi-VN" sz="2000" dirty="0">
                <a:solidFill>
                  <a:schemeClr val="tx1"/>
                </a:solidFill>
                <a:latin typeface="Arial (Headings)"/>
                <a:ea typeface="Lato"/>
                <a:cs typeface="Lato"/>
                <a:sym typeface="Lato"/>
              </a:rPr>
              <a:t>tiễn và trải nghiệm của người tham gia vào quá trình tạo cộng đồng</a:t>
            </a:r>
            <a:endParaRPr lang="en-US" sz="2000" dirty="0" smtClean="0">
              <a:solidFill>
                <a:schemeClr val="tx1"/>
              </a:solidFill>
              <a:latin typeface="Arial (Headings)"/>
              <a:ea typeface="Lato"/>
              <a:cs typeface="Lato"/>
              <a:sym typeface="Lato"/>
            </a:endParaRPr>
          </a:p>
        </p:txBody>
      </p:sp>
    </p:spTree>
    <p:extLst>
      <p:ext uri="{BB962C8B-B14F-4D97-AF65-F5344CB8AC3E}">
        <p14:creationId xmlns:p14="http://schemas.microsoft.com/office/powerpoint/2010/main" val="2014630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300" dirty="0" err="1" smtClean="0">
                <a:latin typeface="+mj-lt"/>
              </a:rPr>
              <a:t>Ví</a:t>
            </a:r>
            <a:r>
              <a:rPr lang="en-US" sz="3300" dirty="0" smtClean="0">
                <a:latin typeface="+mj-lt"/>
              </a:rPr>
              <a:t> </a:t>
            </a:r>
            <a:r>
              <a:rPr lang="en-US" sz="3300" dirty="0" err="1" smtClean="0">
                <a:latin typeface="+mj-lt"/>
              </a:rPr>
              <a:t>dụ</a:t>
            </a:r>
            <a:endParaRPr sz="3300" dirty="0">
              <a:latin typeface="+mj-lt"/>
            </a:endParaRPr>
          </a:p>
        </p:txBody>
      </p:sp>
      <p:sp>
        <p:nvSpPr>
          <p:cNvPr id="80" name="Google Shape;80;p13"/>
          <p:cNvSpPr txBox="1">
            <a:spLocks noGrp="1"/>
          </p:cNvSpPr>
          <p:nvPr>
            <p:ph type="body" idx="1"/>
          </p:nvPr>
        </p:nvSpPr>
        <p:spPr>
          <a:xfrm>
            <a:off x="465230" y="807522"/>
            <a:ext cx="8344050" cy="2886114"/>
          </a:xfrm>
          <a:prstGeom prst="rect">
            <a:avLst/>
          </a:prstGeom>
        </p:spPr>
        <p:txBody>
          <a:bodyPr spcFirstLastPara="1" wrap="square" lIns="91425" tIns="91425" rIns="91425" bIns="91425" anchor="t" anchorCtr="0">
            <a:noAutofit/>
          </a:bodyPr>
          <a:lstStyle/>
          <a:p>
            <a:pPr lvl="0" indent="-317500" algn="just">
              <a:lnSpc>
                <a:spcPct val="150000"/>
              </a:lnSpc>
              <a:buClr>
                <a:schemeClr val="dk1"/>
              </a:buClr>
              <a:buSzPts val="1400"/>
              <a:buFont typeface="Lato"/>
              <a:buChar char="●"/>
            </a:pPr>
            <a:r>
              <a:rPr lang="vi-VN" sz="2600" dirty="0">
                <a:solidFill>
                  <a:schemeClr val="accent5">
                    <a:lumMod val="75000"/>
                  </a:schemeClr>
                </a:solidFill>
                <a:latin typeface="+mn-lt"/>
              </a:rPr>
              <a:t>Nhóm tình </a:t>
            </a:r>
            <a:r>
              <a:rPr lang="vi-VN" sz="2600" dirty="0" smtClean="0">
                <a:solidFill>
                  <a:schemeClr val="accent5">
                    <a:lumMod val="75000"/>
                  </a:schemeClr>
                </a:solidFill>
                <a:latin typeface="+mn-lt"/>
              </a:rPr>
              <a:t>nguyện</a:t>
            </a:r>
            <a:endParaRPr lang="en-US" sz="2600" dirty="0" smtClean="0">
              <a:solidFill>
                <a:schemeClr val="accent5">
                  <a:lumMod val="75000"/>
                </a:schemeClr>
              </a:solidFill>
              <a:latin typeface="+mn-lt"/>
            </a:endParaRPr>
          </a:p>
          <a:p>
            <a:pPr lvl="0" indent="-317500" algn="just">
              <a:lnSpc>
                <a:spcPct val="150000"/>
              </a:lnSpc>
              <a:buClr>
                <a:schemeClr val="dk1"/>
              </a:buClr>
              <a:buSzPts val="1400"/>
              <a:buFont typeface="Lato"/>
              <a:buChar char="●"/>
            </a:pPr>
            <a:r>
              <a:rPr lang="en-US" sz="2600" dirty="0" err="1" smtClean="0">
                <a:solidFill>
                  <a:schemeClr val="accent5">
                    <a:lumMod val="75000"/>
                  </a:schemeClr>
                </a:solidFill>
                <a:latin typeface="+mn-lt"/>
              </a:rPr>
              <a:t>Cộng</a:t>
            </a:r>
            <a:r>
              <a:rPr lang="en-US" sz="2600" dirty="0" smtClean="0">
                <a:solidFill>
                  <a:schemeClr val="accent5">
                    <a:lumMod val="75000"/>
                  </a:schemeClr>
                </a:solidFill>
                <a:latin typeface="+mn-lt"/>
              </a:rPr>
              <a:t> </a:t>
            </a:r>
            <a:r>
              <a:rPr lang="en-US" sz="2600" dirty="0" err="1" smtClean="0">
                <a:solidFill>
                  <a:schemeClr val="accent5">
                    <a:lumMod val="75000"/>
                  </a:schemeClr>
                </a:solidFill>
                <a:latin typeface="+mn-lt"/>
              </a:rPr>
              <a:t>đồng</a:t>
            </a:r>
            <a:r>
              <a:rPr lang="en-US" sz="2600" dirty="0" smtClean="0">
                <a:solidFill>
                  <a:schemeClr val="accent5">
                    <a:lumMod val="75000"/>
                  </a:schemeClr>
                </a:solidFill>
                <a:latin typeface="+mn-lt"/>
              </a:rPr>
              <a:t> </a:t>
            </a:r>
            <a:r>
              <a:rPr lang="en-US" sz="2600" dirty="0" err="1" smtClean="0">
                <a:solidFill>
                  <a:schemeClr val="accent5">
                    <a:lumMod val="75000"/>
                  </a:schemeClr>
                </a:solidFill>
                <a:latin typeface="+mn-lt"/>
              </a:rPr>
              <a:t>trên</a:t>
            </a:r>
            <a:r>
              <a:rPr lang="en-US" sz="2600" dirty="0" smtClean="0">
                <a:solidFill>
                  <a:schemeClr val="accent5">
                    <a:lumMod val="75000"/>
                  </a:schemeClr>
                </a:solidFill>
                <a:latin typeface="+mn-lt"/>
              </a:rPr>
              <a:t> </a:t>
            </a:r>
            <a:r>
              <a:rPr lang="en-US" sz="2600" dirty="0" err="1" smtClean="0">
                <a:solidFill>
                  <a:schemeClr val="accent5">
                    <a:lumMod val="75000"/>
                  </a:schemeClr>
                </a:solidFill>
                <a:latin typeface="+mn-lt"/>
              </a:rPr>
              <a:t>mạng</a:t>
            </a:r>
            <a:r>
              <a:rPr lang="en-US" sz="2600" dirty="0" smtClean="0">
                <a:solidFill>
                  <a:schemeClr val="accent5">
                    <a:lumMod val="75000"/>
                  </a:schemeClr>
                </a:solidFill>
                <a:latin typeface="+mn-lt"/>
              </a:rPr>
              <a:t> </a:t>
            </a:r>
            <a:r>
              <a:rPr lang="en-US" sz="2600" dirty="0" err="1" smtClean="0">
                <a:solidFill>
                  <a:schemeClr val="accent5">
                    <a:lumMod val="75000"/>
                  </a:schemeClr>
                </a:solidFill>
                <a:latin typeface="+mn-lt"/>
              </a:rPr>
              <a:t>xã</a:t>
            </a:r>
            <a:r>
              <a:rPr lang="en-US" sz="2600" dirty="0" smtClean="0">
                <a:solidFill>
                  <a:schemeClr val="accent5">
                    <a:lumMod val="75000"/>
                  </a:schemeClr>
                </a:solidFill>
                <a:latin typeface="+mn-lt"/>
              </a:rPr>
              <a:t> </a:t>
            </a:r>
            <a:r>
              <a:rPr lang="en-US" sz="2600" dirty="0" err="1" smtClean="0">
                <a:solidFill>
                  <a:schemeClr val="accent5">
                    <a:lumMod val="75000"/>
                  </a:schemeClr>
                </a:solidFill>
                <a:latin typeface="+mn-lt"/>
              </a:rPr>
              <a:t>hội</a:t>
            </a:r>
            <a:endParaRPr lang="en-US" sz="2600" dirty="0" smtClean="0">
              <a:solidFill>
                <a:schemeClr val="accent5">
                  <a:lumMod val="75000"/>
                </a:schemeClr>
              </a:solidFill>
              <a:latin typeface="+mn-lt"/>
            </a:endParaRPr>
          </a:p>
          <a:p>
            <a:pPr lvl="0" indent="-317500" algn="just">
              <a:lnSpc>
                <a:spcPct val="150000"/>
              </a:lnSpc>
              <a:buClr>
                <a:schemeClr val="dk1"/>
              </a:buClr>
              <a:buSzPts val="1400"/>
              <a:buFont typeface="Lato"/>
              <a:buChar char="●"/>
            </a:pPr>
            <a:r>
              <a:rPr lang="vi-VN" sz="2600" dirty="0" smtClean="0">
                <a:solidFill>
                  <a:schemeClr val="accent5">
                    <a:lumMod val="75000"/>
                  </a:schemeClr>
                </a:solidFill>
                <a:latin typeface="+mn-lt"/>
              </a:rPr>
              <a:t>Sở </a:t>
            </a:r>
            <a:r>
              <a:rPr lang="vi-VN" sz="2600" dirty="0">
                <a:solidFill>
                  <a:schemeClr val="accent5">
                    <a:lumMod val="75000"/>
                  </a:schemeClr>
                </a:solidFill>
                <a:latin typeface="+mn-lt"/>
              </a:rPr>
              <a:t>thích </a:t>
            </a:r>
            <a:r>
              <a:rPr lang="vi-VN" sz="2600" dirty="0" smtClean="0">
                <a:solidFill>
                  <a:schemeClr val="accent5">
                    <a:lumMod val="75000"/>
                  </a:schemeClr>
                </a:solidFill>
                <a:latin typeface="+mn-lt"/>
              </a:rPr>
              <a:t>chung</a:t>
            </a:r>
            <a:endParaRPr lang="en-US" sz="2600" dirty="0" smtClean="0">
              <a:solidFill>
                <a:schemeClr val="accent5">
                  <a:lumMod val="75000"/>
                </a:schemeClr>
              </a:solidFill>
              <a:latin typeface="+mn-lt"/>
            </a:endParaRPr>
          </a:p>
          <a:p>
            <a:pPr lvl="0" indent="-317500" algn="just">
              <a:lnSpc>
                <a:spcPct val="150000"/>
              </a:lnSpc>
              <a:buClr>
                <a:schemeClr val="dk1"/>
              </a:buClr>
              <a:buSzPts val="1400"/>
              <a:buFont typeface="Lato"/>
              <a:buChar char="●"/>
            </a:pPr>
            <a:r>
              <a:rPr lang="en-US" sz="2600" dirty="0" err="1" smtClean="0">
                <a:solidFill>
                  <a:schemeClr val="accent5">
                    <a:lumMod val="75000"/>
                  </a:schemeClr>
                </a:solidFill>
                <a:latin typeface="+mn-lt"/>
              </a:rPr>
              <a:t>Lợi</a:t>
            </a:r>
            <a:r>
              <a:rPr lang="en-US" sz="2600" dirty="0" smtClean="0">
                <a:solidFill>
                  <a:schemeClr val="accent5">
                    <a:lumMod val="75000"/>
                  </a:schemeClr>
                </a:solidFill>
                <a:latin typeface="+mn-lt"/>
              </a:rPr>
              <a:t> </a:t>
            </a:r>
            <a:r>
              <a:rPr lang="en-US" sz="2600" dirty="0" err="1">
                <a:solidFill>
                  <a:schemeClr val="accent5">
                    <a:lumMod val="75000"/>
                  </a:schemeClr>
                </a:solidFill>
                <a:latin typeface="+mn-lt"/>
              </a:rPr>
              <a:t>ích</a:t>
            </a:r>
            <a:r>
              <a:rPr lang="en-US" sz="2600" dirty="0">
                <a:solidFill>
                  <a:schemeClr val="accent5">
                    <a:lumMod val="75000"/>
                  </a:schemeClr>
                </a:solidFill>
                <a:latin typeface="+mn-lt"/>
              </a:rPr>
              <a:t> </a:t>
            </a:r>
            <a:r>
              <a:rPr lang="en-US" sz="2600" dirty="0" err="1" smtClean="0">
                <a:solidFill>
                  <a:schemeClr val="accent5">
                    <a:lumMod val="75000"/>
                  </a:schemeClr>
                </a:solidFill>
                <a:latin typeface="+mn-lt"/>
              </a:rPr>
              <a:t>chung</a:t>
            </a:r>
            <a:endParaRPr lang="en-US" sz="2600" dirty="0">
              <a:solidFill>
                <a:schemeClr val="accent5">
                  <a:lumMod val="75000"/>
                </a:schemeClr>
              </a:solidFill>
              <a:latin typeface="+mn-lt"/>
            </a:endParaRPr>
          </a:p>
          <a:p>
            <a:pPr lvl="0" indent="-317500" algn="just">
              <a:lnSpc>
                <a:spcPct val="150000"/>
              </a:lnSpc>
              <a:buClr>
                <a:schemeClr val="dk1"/>
              </a:buClr>
              <a:buSzPts val="1400"/>
              <a:buFont typeface="Lato"/>
              <a:buChar char="●"/>
            </a:pPr>
            <a:r>
              <a:rPr lang="vi-VN" sz="2600" dirty="0">
                <a:solidFill>
                  <a:schemeClr val="accent5">
                    <a:lumMod val="75000"/>
                  </a:schemeClr>
                </a:solidFill>
                <a:latin typeface="+mn-lt"/>
              </a:rPr>
              <a:t>Nhóm nghiên </a:t>
            </a:r>
            <a:r>
              <a:rPr lang="vi-VN" sz="2600" dirty="0" smtClean="0">
                <a:solidFill>
                  <a:schemeClr val="accent5">
                    <a:lumMod val="75000"/>
                  </a:schemeClr>
                </a:solidFill>
                <a:latin typeface="+mn-lt"/>
              </a:rPr>
              <a:t>cứu</a:t>
            </a:r>
            <a:r>
              <a:rPr lang="en-US" sz="2600" dirty="0" smtClean="0">
                <a:solidFill>
                  <a:schemeClr val="accent5">
                    <a:lumMod val="75000"/>
                  </a:schemeClr>
                </a:solidFill>
                <a:latin typeface="+mn-lt"/>
              </a:rPr>
              <a:t>..</a:t>
            </a:r>
            <a:endParaRPr sz="2600" dirty="0">
              <a:solidFill>
                <a:schemeClr val="accent5">
                  <a:lumMod val="75000"/>
                </a:schemeClr>
              </a:solidFill>
              <a:latin typeface="+mn-lt"/>
            </a:endParaRPr>
          </a:p>
        </p:txBody>
      </p:sp>
    </p:spTree>
    <p:extLst>
      <p:ext uri="{BB962C8B-B14F-4D97-AF65-F5344CB8AC3E}">
        <p14:creationId xmlns:p14="http://schemas.microsoft.com/office/powerpoint/2010/main" val="3410162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300" dirty="0" err="1" smtClean="0">
                <a:latin typeface="+mj-lt"/>
              </a:rPr>
              <a:t>Chương</a:t>
            </a:r>
            <a:r>
              <a:rPr lang="en-US" sz="3300" dirty="0" smtClean="0">
                <a:latin typeface="+mj-lt"/>
              </a:rPr>
              <a:t> </a:t>
            </a:r>
            <a:r>
              <a:rPr lang="en-US" sz="3300" dirty="0" err="1" smtClean="0">
                <a:latin typeface="+mj-lt"/>
              </a:rPr>
              <a:t>trình</a:t>
            </a:r>
            <a:r>
              <a:rPr lang="en-US" sz="3300" dirty="0" smtClean="0">
                <a:latin typeface="+mj-lt"/>
              </a:rPr>
              <a:t> </a:t>
            </a:r>
            <a:r>
              <a:rPr lang="en-US" sz="3300" dirty="0" err="1" smtClean="0">
                <a:latin typeface="+mj-lt"/>
              </a:rPr>
              <a:t>tiên</a:t>
            </a:r>
            <a:r>
              <a:rPr lang="en-US" sz="3300" dirty="0" smtClean="0">
                <a:latin typeface="+mj-lt"/>
              </a:rPr>
              <a:t> </a:t>
            </a:r>
            <a:r>
              <a:rPr lang="en-US" sz="3300" dirty="0" err="1" smtClean="0">
                <a:latin typeface="+mj-lt"/>
              </a:rPr>
              <a:t>phong</a:t>
            </a:r>
            <a:endParaRPr sz="3300" dirty="0">
              <a:latin typeface="+mj-lt"/>
            </a:endParaRPr>
          </a:p>
        </p:txBody>
      </p:sp>
      <p:sp>
        <p:nvSpPr>
          <p:cNvPr id="80" name="Google Shape;80;p13"/>
          <p:cNvSpPr txBox="1">
            <a:spLocks noGrp="1"/>
          </p:cNvSpPr>
          <p:nvPr>
            <p:ph type="body" idx="1"/>
          </p:nvPr>
        </p:nvSpPr>
        <p:spPr>
          <a:xfrm>
            <a:off x="287100" y="762980"/>
            <a:ext cx="8678770" cy="2886114"/>
          </a:xfrm>
          <a:prstGeom prst="rect">
            <a:avLst/>
          </a:prstGeom>
        </p:spPr>
        <p:txBody>
          <a:bodyPr spcFirstLastPara="1" wrap="square" lIns="91425" tIns="91425" rIns="91425" bIns="91425" anchor="t" anchorCtr="0">
            <a:noAutofit/>
          </a:bodyPr>
          <a:lstStyle/>
          <a:p>
            <a:pPr marL="139700" lvl="0" indent="0" algn="just">
              <a:lnSpc>
                <a:spcPct val="150000"/>
              </a:lnSpc>
              <a:buClr>
                <a:schemeClr val="dk1"/>
              </a:buClr>
              <a:buSzPts val="1400"/>
              <a:buNone/>
            </a:pPr>
            <a:r>
              <a:rPr lang="vi-VN" sz="2200" dirty="0" smtClean="0">
                <a:solidFill>
                  <a:schemeClr val="accent1">
                    <a:lumMod val="50000"/>
                  </a:schemeClr>
                </a:solidFill>
                <a:latin typeface="+mj-lt"/>
                <a:ea typeface="Lato"/>
                <a:cs typeface="Lato"/>
                <a:sym typeface="Lato"/>
              </a:rPr>
              <a:t>giải </a:t>
            </a:r>
            <a:r>
              <a:rPr lang="vi-VN" sz="2200" dirty="0">
                <a:solidFill>
                  <a:schemeClr val="accent1">
                    <a:lumMod val="50000"/>
                  </a:schemeClr>
                </a:solidFill>
                <a:latin typeface="+mj-lt"/>
                <a:ea typeface="Lato"/>
                <a:cs typeface="Lato"/>
                <a:sym typeface="Lato"/>
              </a:rPr>
              <a:t>pháp nhận dạng phi tập </a:t>
            </a:r>
            <a:r>
              <a:rPr lang="vi-VN" sz="2200" dirty="0" smtClean="0">
                <a:solidFill>
                  <a:schemeClr val="accent1">
                    <a:lumMod val="50000"/>
                  </a:schemeClr>
                </a:solidFill>
                <a:latin typeface="+mj-lt"/>
                <a:ea typeface="Lato"/>
                <a:cs typeface="Lato"/>
                <a:sym typeface="Lato"/>
              </a:rPr>
              <a:t>trung </a:t>
            </a:r>
            <a:r>
              <a:rPr lang="vi-VN" sz="2200" dirty="0">
                <a:solidFill>
                  <a:schemeClr val="accent1">
                    <a:lumMod val="50000"/>
                  </a:schemeClr>
                </a:solidFill>
                <a:latin typeface="+mj-lt"/>
                <a:ea typeface="Lato"/>
                <a:cs typeface="Lato"/>
                <a:sym typeface="Lato"/>
              </a:rPr>
              <a:t>nhằm cải thiện hệ thống hiện có và trao quyền cho người dùng kiểm soát danh tính của họ.</a:t>
            </a:r>
          </a:p>
          <a:p>
            <a:pPr marL="139700" lvl="0" indent="0" algn="just">
              <a:lnSpc>
                <a:spcPct val="150000"/>
              </a:lnSpc>
              <a:buClr>
                <a:schemeClr val="dk1"/>
              </a:buClr>
              <a:buSzPts val="1400"/>
              <a:buNone/>
            </a:pPr>
            <a:r>
              <a:rPr lang="en-US" sz="2200" dirty="0" smtClean="0">
                <a:solidFill>
                  <a:schemeClr val="accent1">
                    <a:lumMod val="50000"/>
                  </a:schemeClr>
                </a:solidFill>
                <a:latin typeface="+mj-lt"/>
                <a:ea typeface="Lato"/>
                <a:cs typeface="Lato"/>
                <a:sym typeface="Lato"/>
              </a:rPr>
              <a:t>N</a:t>
            </a:r>
            <a:r>
              <a:rPr lang="vi-VN" sz="2200" dirty="0" smtClean="0">
                <a:solidFill>
                  <a:schemeClr val="accent1">
                    <a:lumMod val="50000"/>
                  </a:schemeClr>
                </a:solidFill>
                <a:latin typeface="+mj-lt"/>
                <a:ea typeface="Lato"/>
                <a:cs typeface="Lato"/>
                <a:sym typeface="Lato"/>
              </a:rPr>
              <a:t>guyên </a:t>
            </a:r>
            <a:r>
              <a:rPr lang="vi-VN" sz="2200" dirty="0">
                <a:solidFill>
                  <a:schemeClr val="accent1">
                    <a:lumMod val="50000"/>
                  </a:schemeClr>
                </a:solidFill>
                <a:latin typeface="+mj-lt"/>
                <a:ea typeface="Lato"/>
                <a:cs typeface="Lato"/>
                <a:sym typeface="Lato"/>
              </a:rPr>
              <a:t>tắc của danh tính tự chủ và cung cấp công </a:t>
            </a:r>
            <a:r>
              <a:rPr lang="vi-VN" sz="2200" dirty="0" smtClean="0">
                <a:solidFill>
                  <a:schemeClr val="accent1">
                    <a:lumMod val="50000"/>
                  </a:schemeClr>
                </a:solidFill>
                <a:latin typeface="+mj-lt"/>
                <a:ea typeface="Lato"/>
                <a:cs typeface="Lato"/>
                <a:sym typeface="Lato"/>
              </a:rPr>
              <a:t>cụ</a:t>
            </a:r>
            <a:endParaRPr lang="vi-VN" sz="2200" dirty="0">
              <a:solidFill>
                <a:schemeClr val="accent1">
                  <a:lumMod val="50000"/>
                </a:schemeClr>
              </a:solidFill>
              <a:latin typeface="+mj-lt"/>
              <a:ea typeface="Lato"/>
              <a:cs typeface="Lato"/>
              <a:sym typeface="Lato"/>
            </a:endParaRPr>
          </a:p>
          <a:p>
            <a:pPr marL="139700" lvl="0" indent="0" algn="just">
              <a:lnSpc>
                <a:spcPct val="150000"/>
              </a:lnSpc>
              <a:buClr>
                <a:schemeClr val="dk1"/>
              </a:buClr>
              <a:buSzPts val="1400"/>
              <a:buNone/>
            </a:pPr>
            <a:r>
              <a:rPr lang="en-US" sz="2200" dirty="0" smtClean="0">
                <a:solidFill>
                  <a:schemeClr val="accent1">
                    <a:lumMod val="50000"/>
                  </a:schemeClr>
                </a:solidFill>
                <a:latin typeface="+mj-lt"/>
                <a:ea typeface="Lato"/>
                <a:cs typeface="Lato"/>
                <a:sym typeface="Lato"/>
              </a:rPr>
              <a:t>T</a:t>
            </a:r>
            <a:r>
              <a:rPr lang="vi-VN" sz="2200" dirty="0" smtClean="0">
                <a:solidFill>
                  <a:schemeClr val="accent1">
                    <a:lumMod val="50000"/>
                  </a:schemeClr>
                </a:solidFill>
                <a:latin typeface="+mj-lt"/>
                <a:ea typeface="Lato"/>
                <a:cs typeface="Lato"/>
                <a:sym typeface="Lato"/>
              </a:rPr>
              <a:t>rong </a:t>
            </a:r>
            <a:r>
              <a:rPr lang="vi-VN" sz="2200" dirty="0">
                <a:solidFill>
                  <a:schemeClr val="accent1">
                    <a:lumMod val="50000"/>
                  </a:schemeClr>
                </a:solidFill>
                <a:latin typeface="+mj-lt"/>
                <a:ea typeface="Lato"/>
                <a:cs typeface="Lato"/>
                <a:sym typeface="Lato"/>
              </a:rPr>
              <a:t>Fund7, có 16 đề xuất từ chương trình đã được tài </a:t>
            </a:r>
            <a:r>
              <a:rPr lang="vi-VN" sz="2200" dirty="0" smtClean="0">
                <a:solidFill>
                  <a:schemeClr val="accent1">
                    <a:lumMod val="50000"/>
                  </a:schemeClr>
                </a:solidFill>
                <a:latin typeface="+mj-lt"/>
                <a:ea typeface="Lato"/>
                <a:cs typeface="Lato"/>
                <a:sym typeface="Lato"/>
              </a:rPr>
              <a:t>trợ</a:t>
            </a:r>
            <a:r>
              <a:rPr lang="en-US" sz="2200" dirty="0" smtClean="0">
                <a:solidFill>
                  <a:schemeClr val="accent1">
                    <a:lumMod val="50000"/>
                  </a:schemeClr>
                </a:solidFill>
                <a:latin typeface="+mj-lt"/>
                <a:ea typeface="Lato"/>
                <a:cs typeface="Lato"/>
                <a:sym typeface="Lato"/>
              </a:rPr>
              <a:t> </a:t>
            </a:r>
            <a:r>
              <a:rPr lang="en-US" sz="2200" dirty="0" err="1" smtClean="0">
                <a:solidFill>
                  <a:schemeClr val="accent1">
                    <a:lumMod val="50000"/>
                  </a:schemeClr>
                </a:solidFill>
                <a:latin typeface="+mj-lt"/>
                <a:ea typeface="Lato"/>
                <a:cs typeface="Lato"/>
                <a:sym typeface="Lato"/>
              </a:rPr>
              <a:t>về</a:t>
            </a:r>
            <a:r>
              <a:rPr lang="en-US" sz="2200" dirty="0" smtClean="0">
                <a:solidFill>
                  <a:schemeClr val="accent1">
                    <a:lumMod val="50000"/>
                  </a:schemeClr>
                </a:solidFill>
                <a:latin typeface="+mj-lt"/>
                <a:ea typeface="Lato"/>
                <a:cs typeface="Lato"/>
                <a:sym typeface="Lato"/>
              </a:rPr>
              <a:t> </a:t>
            </a:r>
            <a:r>
              <a:rPr lang="vi-VN" sz="2200" dirty="0" smtClean="0">
                <a:solidFill>
                  <a:schemeClr val="accent1">
                    <a:lumMod val="50000"/>
                  </a:schemeClr>
                </a:solidFill>
                <a:ea typeface="Lato"/>
                <a:cs typeface="Lato"/>
                <a:sym typeface="Lato"/>
              </a:rPr>
              <a:t>t</a:t>
            </a:r>
            <a:r>
              <a:rPr lang="en-US" sz="2200" dirty="0" smtClean="0">
                <a:solidFill>
                  <a:schemeClr val="accent1">
                    <a:lumMod val="50000"/>
                  </a:schemeClr>
                </a:solidFill>
                <a:ea typeface="Lato"/>
                <a:cs typeface="Lato"/>
                <a:sym typeface="Lato"/>
              </a:rPr>
              <a:t>h</a:t>
            </a:r>
            <a:r>
              <a:rPr lang="vi-VN" sz="2200" dirty="0" smtClean="0">
                <a:solidFill>
                  <a:schemeClr val="accent1">
                    <a:lumMod val="50000"/>
                  </a:schemeClr>
                </a:solidFill>
                <a:ea typeface="Lato"/>
                <a:cs typeface="Lato"/>
                <a:sym typeface="Lato"/>
              </a:rPr>
              <a:t>ử </a:t>
            </a:r>
            <a:r>
              <a:rPr lang="vi-VN" sz="2200" dirty="0">
                <a:solidFill>
                  <a:schemeClr val="accent1">
                    <a:lumMod val="50000"/>
                  </a:schemeClr>
                </a:solidFill>
                <a:ea typeface="Lato"/>
                <a:cs typeface="Lato"/>
                <a:sym typeface="Lato"/>
              </a:rPr>
              <a:t>thách "Tăng tốc nhận dạng phi tập trung" </a:t>
            </a:r>
            <a:endParaRPr lang="vi-VN" sz="2200" dirty="0">
              <a:solidFill>
                <a:schemeClr val="accent1">
                  <a:lumMod val="50000"/>
                </a:schemeClr>
              </a:solidFill>
              <a:latin typeface="+mj-lt"/>
              <a:ea typeface="Lato"/>
              <a:cs typeface="Lato"/>
              <a:sym typeface="Lato"/>
            </a:endParaRPr>
          </a:p>
          <a:p>
            <a:pPr marL="139700" lvl="0" indent="0" algn="just">
              <a:lnSpc>
                <a:spcPct val="150000"/>
              </a:lnSpc>
              <a:buClr>
                <a:schemeClr val="dk1"/>
              </a:buClr>
              <a:buSzPts val="1400"/>
              <a:buNone/>
            </a:pPr>
            <a:endParaRPr lang="vi-VN" sz="2200" dirty="0">
              <a:solidFill>
                <a:schemeClr val="accent1">
                  <a:lumMod val="50000"/>
                </a:schemeClr>
              </a:solidFill>
              <a:latin typeface="+mj-lt"/>
              <a:ea typeface="Lato"/>
              <a:cs typeface="Lato"/>
              <a:sym typeface="Lato"/>
            </a:endParaRPr>
          </a:p>
          <a:p>
            <a:pPr marL="139700" lvl="0" indent="0" algn="just">
              <a:lnSpc>
                <a:spcPct val="150000"/>
              </a:lnSpc>
              <a:buClr>
                <a:schemeClr val="dk1"/>
              </a:buClr>
              <a:buSzPts val="1400"/>
              <a:buNone/>
            </a:pPr>
            <a:endParaRPr lang="vi-VN" sz="2200" dirty="0">
              <a:solidFill>
                <a:schemeClr val="accent1">
                  <a:lumMod val="50000"/>
                </a:schemeClr>
              </a:solidFill>
              <a:latin typeface="+mj-lt"/>
              <a:ea typeface="Lato"/>
              <a:cs typeface="Lato"/>
              <a:sym typeface="Lato"/>
            </a:endParaRPr>
          </a:p>
          <a:p>
            <a:pPr marL="139700" lvl="0" indent="0" algn="just">
              <a:lnSpc>
                <a:spcPct val="150000"/>
              </a:lnSpc>
              <a:buClr>
                <a:schemeClr val="dk1"/>
              </a:buClr>
              <a:buSzPts val="1400"/>
              <a:buNone/>
            </a:pPr>
            <a:endParaRPr lang="vi-VN" sz="2200" dirty="0">
              <a:solidFill>
                <a:schemeClr val="accent1">
                  <a:lumMod val="50000"/>
                </a:schemeClr>
              </a:solidFill>
              <a:latin typeface="+mj-lt"/>
              <a:ea typeface="Lato"/>
              <a:cs typeface="Lato"/>
              <a:sym typeface="Lato"/>
            </a:endParaRPr>
          </a:p>
          <a:p>
            <a:pPr marL="139700" lvl="0" indent="0" algn="just">
              <a:lnSpc>
                <a:spcPct val="150000"/>
              </a:lnSpc>
              <a:buClr>
                <a:schemeClr val="dk1"/>
              </a:buClr>
              <a:buSzPts val="1400"/>
              <a:buNone/>
            </a:pPr>
            <a:endParaRPr lang="vi-VN" sz="2200" dirty="0">
              <a:solidFill>
                <a:schemeClr val="accent1">
                  <a:lumMod val="50000"/>
                </a:schemeClr>
              </a:solidFill>
              <a:latin typeface="+mj-lt"/>
              <a:ea typeface="Lato"/>
              <a:cs typeface="Lato"/>
              <a:sym typeface="Lato"/>
            </a:endParaRPr>
          </a:p>
          <a:p>
            <a:pPr marL="139700" lvl="0" indent="0" algn="just">
              <a:lnSpc>
                <a:spcPct val="150000"/>
              </a:lnSpc>
              <a:buClr>
                <a:schemeClr val="dk1"/>
              </a:buClr>
              <a:buSzPts val="1400"/>
              <a:buNone/>
            </a:pPr>
            <a:endParaRPr lang="vi-VN" sz="2200" dirty="0">
              <a:solidFill>
                <a:schemeClr val="accent1">
                  <a:lumMod val="50000"/>
                </a:schemeClr>
              </a:solidFill>
              <a:latin typeface="+mj-lt"/>
              <a:ea typeface="Lato"/>
              <a:cs typeface="Lato"/>
              <a:sym typeface="Lato"/>
            </a:endParaRPr>
          </a:p>
          <a:p>
            <a:pPr marL="139700" lvl="0" indent="0" algn="just">
              <a:lnSpc>
                <a:spcPct val="150000"/>
              </a:lnSpc>
              <a:buClr>
                <a:schemeClr val="dk1"/>
              </a:buClr>
              <a:buSzPts val="1400"/>
              <a:buNone/>
            </a:pPr>
            <a:endParaRPr lang="vi-VN" sz="2200" dirty="0">
              <a:solidFill>
                <a:schemeClr val="accent1">
                  <a:lumMod val="50000"/>
                </a:schemeClr>
              </a:solidFill>
              <a:latin typeface="+mj-lt"/>
              <a:ea typeface="Lato"/>
              <a:cs typeface="Lato"/>
              <a:sym typeface="Lato"/>
            </a:endParaRPr>
          </a:p>
          <a:p>
            <a:pPr marL="596900" indent="-457200" algn="just">
              <a:lnSpc>
                <a:spcPct val="150000"/>
              </a:lnSpc>
              <a:buClr>
                <a:schemeClr val="dk1"/>
              </a:buClr>
              <a:buSzPts val="1400"/>
              <a:buFont typeface="+mj-lt"/>
              <a:buAutoNum type="arabicPeriod"/>
            </a:pPr>
            <a:endParaRPr lang="vi-VN" sz="2200" dirty="0">
              <a:solidFill>
                <a:schemeClr val="accent1">
                  <a:lumMod val="50000"/>
                </a:schemeClr>
              </a:solidFill>
              <a:latin typeface="+mj-lt"/>
              <a:ea typeface="Lato"/>
              <a:cs typeface="Lato"/>
              <a:sym typeface="Lato"/>
            </a:endParaRPr>
          </a:p>
        </p:txBody>
      </p:sp>
      <p:pic>
        <p:nvPicPr>
          <p:cNvPr id="4" name="Picture 3">
            <a:extLst>
              <a:ext uri="{FF2B5EF4-FFF2-40B4-BE49-F238E27FC236}">
                <a16:creationId xmlns:a16="http://schemas.microsoft.com/office/drawing/2014/main" id="{8BA24E15-C1FB-E51E-6301-E53B080545B7}"/>
              </a:ext>
            </a:extLst>
          </p:cNvPr>
          <p:cNvPicPr>
            <a:picLocks noChangeAspect="1"/>
          </p:cNvPicPr>
          <p:nvPr/>
        </p:nvPicPr>
        <p:blipFill>
          <a:blip r:embed="rId3"/>
          <a:stretch>
            <a:fillRect/>
          </a:stretch>
        </p:blipFill>
        <p:spPr>
          <a:xfrm>
            <a:off x="7505204" y="14394"/>
            <a:ext cx="1638795" cy="748586"/>
          </a:xfrm>
          <a:prstGeom prst="rect">
            <a:avLst/>
          </a:prstGeom>
        </p:spPr>
      </p:pic>
    </p:spTree>
    <p:extLst>
      <p:ext uri="{BB962C8B-B14F-4D97-AF65-F5344CB8AC3E}">
        <p14:creationId xmlns:p14="http://schemas.microsoft.com/office/powerpoint/2010/main" val="2134557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Về</a:t>
            </a:r>
            <a:r>
              <a:rPr lang="en-US" dirty="0" smtClean="0"/>
              <a:t> </a:t>
            </a:r>
            <a:r>
              <a:rPr lang="en-US" dirty="0" err="1" smtClean="0"/>
              <a:t>giáo</a:t>
            </a:r>
            <a:r>
              <a:rPr lang="en-US" dirty="0" smtClean="0"/>
              <a:t> </a:t>
            </a:r>
            <a:r>
              <a:rPr lang="en-US" dirty="0" err="1" smtClean="0"/>
              <a:t>dục</a:t>
            </a:r>
            <a:r>
              <a:rPr lang="en-US" dirty="0" smtClean="0"/>
              <a:t> ở Ethiopia</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12926" y="736270"/>
            <a:ext cx="6739092" cy="3401390"/>
          </a:xfrm>
          <a:prstGeom prst="rect">
            <a:avLst/>
          </a:prstGeom>
        </p:spPr>
      </p:pic>
    </p:spTree>
    <p:extLst>
      <p:ext uri="{BB962C8B-B14F-4D97-AF65-F5344CB8AC3E}">
        <p14:creationId xmlns:p14="http://schemas.microsoft.com/office/powerpoint/2010/main" val="3531968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287100" y="0"/>
            <a:ext cx="81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300" dirty="0" err="1" smtClean="0">
                <a:latin typeface="+mj-lt"/>
              </a:rPr>
              <a:t>Nguyên</a:t>
            </a:r>
            <a:r>
              <a:rPr lang="en-US" sz="3300" dirty="0" smtClean="0">
                <a:latin typeface="+mj-lt"/>
              </a:rPr>
              <a:t> </a:t>
            </a:r>
            <a:r>
              <a:rPr lang="en-US" sz="3300" dirty="0" err="1" smtClean="0">
                <a:latin typeface="+mj-lt"/>
              </a:rPr>
              <a:t>tắc</a:t>
            </a:r>
            <a:r>
              <a:rPr lang="en-US" sz="3300" dirty="0" smtClean="0">
                <a:latin typeface="+mj-lt"/>
              </a:rPr>
              <a:t> </a:t>
            </a:r>
            <a:r>
              <a:rPr lang="en-US" sz="3300" dirty="0" err="1" smtClean="0">
                <a:latin typeface="+mj-lt"/>
              </a:rPr>
              <a:t>thiết</a:t>
            </a:r>
            <a:r>
              <a:rPr lang="en-US" sz="3300" dirty="0" smtClean="0">
                <a:latin typeface="+mj-lt"/>
              </a:rPr>
              <a:t> </a:t>
            </a:r>
            <a:r>
              <a:rPr lang="en-US" sz="3300" dirty="0" err="1" smtClean="0">
                <a:latin typeface="+mj-lt"/>
              </a:rPr>
              <a:t>kế</a:t>
            </a:r>
            <a:r>
              <a:rPr lang="en-US" sz="3300" dirty="0" smtClean="0">
                <a:latin typeface="+mj-lt"/>
              </a:rPr>
              <a:t> </a:t>
            </a:r>
            <a:r>
              <a:rPr lang="en-US" sz="3300" dirty="0" err="1" smtClean="0">
                <a:latin typeface="+mj-lt"/>
              </a:rPr>
              <a:t>để</a:t>
            </a:r>
            <a:r>
              <a:rPr lang="en-US" sz="3300" dirty="0" smtClean="0">
                <a:latin typeface="+mj-lt"/>
              </a:rPr>
              <a:t> </a:t>
            </a:r>
            <a:r>
              <a:rPr lang="en-US" sz="3300" dirty="0" err="1" smtClean="0">
                <a:latin typeface="+mj-lt"/>
              </a:rPr>
              <a:t>thành</a:t>
            </a:r>
            <a:r>
              <a:rPr lang="en-US" sz="3300" dirty="0" smtClean="0">
                <a:latin typeface="+mj-lt"/>
              </a:rPr>
              <a:t> </a:t>
            </a:r>
            <a:r>
              <a:rPr lang="en-US" sz="3300" dirty="0" err="1" smtClean="0">
                <a:latin typeface="+mj-lt"/>
              </a:rPr>
              <a:t>công</a:t>
            </a:r>
            <a:r>
              <a:rPr lang="en-US" sz="3300" dirty="0" smtClean="0">
                <a:latin typeface="+mj-lt"/>
              </a:rPr>
              <a:t> </a:t>
            </a:r>
            <a:r>
              <a:rPr lang="en-US" sz="3300" dirty="0" err="1" smtClean="0">
                <a:latin typeface="+mj-lt"/>
              </a:rPr>
              <a:t>chung</a:t>
            </a:r>
            <a:endParaRPr sz="3300" dirty="0">
              <a:latin typeface="+mj-lt"/>
            </a:endParaRPr>
          </a:p>
        </p:txBody>
      </p:sp>
      <p:sp>
        <p:nvSpPr>
          <p:cNvPr id="80" name="Google Shape;80;p13"/>
          <p:cNvSpPr txBox="1">
            <a:spLocks noGrp="1"/>
          </p:cNvSpPr>
          <p:nvPr>
            <p:ph type="body" idx="1"/>
          </p:nvPr>
        </p:nvSpPr>
        <p:spPr>
          <a:xfrm>
            <a:off x="287100" y="486889"/>
            <a:ext cx="8344050" cy="2886114"/>
          </a:xfrm>
          <a:prstGeom prst="rect">
            <a:avLst/>
          </a:prstGeom>
        </p:spPr>
        <p:txBody>
          <a:bodyPr spcFirstLastPara="1" wrap="square" lIns="91425" tIns="91425" rIns="91425" bIns="91425" anchor="t" anchorCtr="0">
            <a:noAutofit/>
          </a:bodyPr>
          <a:lstStyle/>
          <a:p>
            <a:pPr lvl="0" indent="-317500" algn="just">
              <a:lnSpc>
                <a:spcPct val="150000"/>
              </a:lnSpc>
              <a:buClr>
                <a:schemeClr val="dk1"/>
              </a:buClr>
              <a:buSzPts val="1400"/>
              <a:buFont typeface="Lato"/>
              <a:buChar char="●"/>
            </a:pPr>
            <a:r>
              <a:rPr lang="vi-VN" sz="1800" dirty="0" smtClean="0">
                <a:solidFill>
                  <a:schemeClr val="accent5">
                    <a:lumMod val="75000"/>
                  </a:schemeClr>
                </a:solidFill>
                <a:latin typeface="+mj-lt"/>
              </a:rPr>
              <a:t>Ranh </a:t>
            </a:r>
            <a:r>
              <a:rPr lang="vi-VN" sz="1800" dirty="0">
                <a:solidFill>
                  <a:schemeClr val="accent5">
                    <a:lumMod val="75000"/>
                  </a:schemeClr>
                </a:solidFill>
                <a:latin typeface="+mj-lt"/>
              </a:rPr>
              <a:t>giới được xác định rõ </a:t>
            </a:r>
            <a:r>
              <a:rPr lang="vi-VN" sz="1800" dirty="0" smtClean="0">
                <a:solidFill>
                  <a:schemeClr val="accent5">
                    <a:lumMod val="75000"/>
                  </a:schemeClr>
                </a:solidFill>
                <a:latin typeface="+mj-lt"/>
              </a:rPr>
              <a:t>ràng</a:t>
            </a:r>
            <a:endParaRPr lang="en-US" sz="1800" dirty="0" smtClean="0">
              <a:solidFill>
                <a:schemeClr val="accent5">
                  <a:lumMod val="75000"/>
                </a:schemeClr>
              </a:solidFill>
              <a:latin typeface="+mj-lt"/>
            </a:endParaRPr>
          </a:p>
          <a:p>
            <a:pPr lvl="0" indent="-317500" algn="just">
              <a:lnSpc>
                <a:spcPct val="150000"/>
              </a:lnSpc>
              <a:buClr>
                <a:schemeClr val="dk1"/>
              </a:buClr>
              <a:buSzPts val="1400"/>
              <a:buFont typeface="Lato"/>
              <a:buChar char="●"/>
            </a:pPr>
            <a:r>
              <a:rPr lang="vi-VN" sz="1800" dirty="0">
                <a:solidFill>
                  <a:schemeClr val="accent5">
                    <a:lumMod val="75000"/>
                  </a:schemeClr>
                </a:solidFill>
                <a:latin typeface="+mj-lt"/>
              </a:rPr>
              <a:t>Sự phù hợp giữa các quy tắc phân bổ, cung cấp và điều kiện địa phương</a:t>
            </a:r>
            <a:r>
              <a:rPr lang="vi-VN" sz="1800" dirty="0" smtClean="0">
                <a:solidFill>
                  <a:schemeClr val="accent5">
                    <a:lumMod val="75000"/>
                  </a:schemeClr>
                </a:solidFill>
                <a:latin typeface="+mj-lt"/>
              </a:rPr>
              <a:t>:</a:t>
            </a:r>
            <a:endParaRPr lang="en-US" sz="1800" dirty="0" smtClean="0">
              <a:solidFill>
                <a:schemeClr val="accent5">
                  <a:lumMod val="75000"/>
                </a:schemeClr>
              </a:solidFill>
              <a:latin typeface="+mj-lt"/>
            </a:endParaRPr>
          </a:p>
          <a:p>
            <a:pPr lvl="0" indent="-317500" algn="just">
              <a:lnSpc>
                <a:spcPct val="150000"/>
              </a:lnSpc>
              <a:buClr>
                <a:schemeClr val="dk1"/>
              </a:buClr>
              <a:buSzPts val="1400"/>
              <a:buFont typeface="Lato"/>
              <a:buChar char="●"/>
            </a:pPr>
            <a:r>
              <a:rPr lang="en-US" sz="1800" dirty="0" err="1">
                <a:solidFill>
                  <a:schemeClr val="accent5">
                    <a:lumMod val="75000"/>
                  </a:schemeClr>
                </a:solidFill>
                <a:latin typeface="+mj-lt"/>
              </a:rPr>
              <a:t>Thỏa</a:t>
            </a:r>
            <a:r>
              <a:rPr lang="en-US" sz="1800" dirty="0">
                <a:solidFill>
                  <a:schemeClr val="accent5">
                    <a:lumMod val="75000"/>
                  </a:schemeClr>
                </a:solidFill>
                <a:latin typeface="+mj-lt"/>
              </a:rPr>
              <a:t> </a:t>
            </a:r>
            <a:r>
              <a:rPr lang="en-US" sz="1800" dirty="0" err="1">
                <a:solidFill>
                  <a:schemeClr val="accent5">
                    <a:lumMod val="75000"/>
                  </a:schemeClr>
                </a:solidFill>
                <a:latin typeface="+mj-lt"/>
              </a:rPr>
              <a:t>thuận</a:t>
            </a:r>
            <a:r>
              <a:rPr lang="en-US" sz="1800" dirty="0">
                <a:solidFill>
                  <a:schemeClr val="accent5">
                    <a:lumMod val="75000"/>
                  </a:schemeClr>
                </a:solidFill>
                <a:latin typeface="+mj-lt"/>
              </a:rPr>
              <a:t> </a:t>
            </a:r>
            <a:r>
              <a:rPr lang="en-US" sz="1800" dirty="0" err="1">
                <a:solidFill>
                  <a:schemeClr val="accent5">
                    <a:lumMod val="75000"/>
                  </a:schemeClr>
                </a:solidFill>
                <a:latin typeface="+mj-lt"/>
              </a:rPr>
              <a:t>lựa</a:t>
            </a:r>
            <a:r>
              <a:rPr lang="en-US" sz="1800" dirty="0">
                <a:solidFill>
                  <a:schemeClr val="accent5">
                    <a:lumMod val="75000"/>
                  </a:schemeClr>
                </a:solidFill>
                <a:latin typeface="+mj-lt"/>
              </a:rPr>
              <a:t> </a:t>
            </a:r>
            <a:r>
              <a:rPr lang="en-US" sz="1800" dirty="0" err="1">
                <a:solidFill>
                  <a:schemeClr val="accent5">
                    <a:lumMod val="75000"/>
                  </a:schemeClr>
                </a:solidFill>
                <a:latin typeface="+mj-lt"/>
              </a:rPr>
              <a:t>chọn</a:t>
            </a:r>
            <a:r>
              <a:rPr lang="en-US" sz="1800" dirty="0">
                <a:solidFill>
                  <a:schemeClr val="accent5">
                    <a:lumMod val="75000"/>
                  </a:schemeClr>
                </a:solidFill>
                <a:latin typeface="+mj-lt"/>
              </a:rPr>
              <a:t> </a:t>
            </a:r>
            <a:r>
              <a:rPr lang="en-US" sz="1800" dirty="0" err="1">
                <a:solidFill>
                  <a:schemeClr val="accent5">
                    <a:lumMod val="75000"/>
                  </a:schemeClr>
                </a:solidFill>
                <a:latin typeface="+mj-lt"/>
              </a:rPr>
              <a:t>tập</a:t>
            </a:r>
            <a:r>
              <a:rPr lang="en-US" sz="1800" dirty="0">
                <a:solidFill>
                  <a:schemeClr val="accent5">
                    <a:lumMod val="75000"/>
                  </a:schemeClr>
                </a:solidFill>
                <a:latin typeface="+mj-lt"/>
              </a:rPr>
              <a:t> </a:t>
            </a:r>
            <a:r>
              <a:rPr lang="en-US" sz="1800" dirty="0" err="1" smtClean="0">
                <a:solidFill>
                  <a:schemeClr val="accent5">
                    <a:lumMod val="75000"/>
                  </a:schemeClr>
                </a:solidFill>
                <a:latin typeface="+mj-lt"/>
              </a:rPr>
              <a:t>thể</a:t>
            </a:r>
            <a:endParaRPr lang="en-US" sz="1800" dirty="0" smtClean="0">
              <a:solidFill>
                <a:schemeClr val="accent5">
                  <a:lumMod val="75000"/>
                </a:schemeClr>
              </a:solidFill>
              <a:latin typeface="+mj-lt"/>
            </a:endParaRPr>
          </a:p>
          <a:p>
            <a:pPr lvl="0" indent="-317500" algn="just">
              <a:lnSpc>
                <a:spcPct val="150000"/>
              </a:lnSpc>
              <a:buClr>
                <a:schemeClr val="dk1"/>
              </a:buClr>
              <a:buSzPts val="1400"/>
              <a:buFont typeface="Lato"/>
              <a:buChar char="●"/>
            </a:pPr>
            <a:r>
              <a:rPr lang="en-US" sz="1800" dirty="0" err="1">
                <a:solidFill>
                  <a:schemeClr val="accent5">
                    <a:lumMod val="75000"/>
                  </a:schemeClr>
                </a:solidFill>
                <a:latin typeface="+mj-lt"/>
              </a:rPr>
              <a:t>Giám</a:t>
            </a:r>
            <a:r>
              <a:rPr lang="en-US" sz="1800" dirty="0">
                <a:solidFill>
                  <a:schemeClr val="accent5">
                    <a:lumMod val="75000"/>
                  </a:schemeClr>
                </a:solidFill>
                <a:latin typeface="+mj-lt"/>
              </a:rPr>
              <a:t> </a:t>
            </a:r>
            <a:r>
              <a:rPr lang="en-US" sz="1800" dirty="0" err="1" smtClean="0">
                <a:solidFill>
                  <a:schemeClr val="accent5">
                    <a:lumMod val="75000"/>
                  </a:schemeClr>
                </a:solidFill>
                <a:latin typeface="+mj-lt"/>
              </a:rPr>
              <a:t>sát</a:t>
            </a:r>
            <a:endParaRPr lang="en-US" sz="1800" dirty="0" smtClean="0">
              <a:solidFill>
                <a:schemeClr val="accent5">
                  <a:lumMod val="75000"/>
                </a:schemeClr>
              </a:solidFill>
              <a:latin typeface="+mj-lt"/>
            </a:endParaRPr>
          </a:p>
          <a:p>
            <a:pPr lvl="0" indent="-317500" algn="just">
              <a:lnSpc>
                <a:spcPct val="150000"/>
              </a:lnSpc>
              <a:buClr>
                <a:schemeClr val="dk1"/>
              </a:buClr>
              <a:buSzPts val="1400"/>
              <a:buFont typeface="Lato"/>
              <a:buChar char="●"/>
            </a:pPr>
            <a:r>
              <a:rPr lang="en-US" sz="1800" dirty="0" err="1">
                <a:solidFill>
                  <a:schemeClr val="accent5">
                    <a:lumMod val="75000"/>
                  </a:schemeClr>
                </a:solidFill>
                <a:latin typeface="+mj-lt"/>
              </a:rPr>
              <a:t>Các</a:t>
            </a:r>
            <a:r>
              <a:rPr lang="en-US" sz="1800" dirty="0">
                <a:solidFill>
                  <a:schemeClr val="accent5">
                    <a:lumMod val="75000"/>
                  </a:schemeClr>
                </a:solidFill>
                <a:latin typeface="+mj-lt"/>
              </a:rPr>
              <a:t> </a:t>
            </a:r>
            <a:r>
              <a:rPr lang="en-US" sz="1800" dirty="0" err="1">
                <a:solidFill>
                  <a:schemeClr val="accent5">
                    <a:lumMod val="75000"/>
                  </a:schemeClr>
                </a:solidFill>
                <a:latin typeface="+mj-lt"/>
              </a:rPr>
              <a:t>biện</a:t>
            </a:r>
            <a:r>
              <a:rPr lang="en-US" sz="1800" dirty="0">
                <a:solidFill>
                  <a:schemeClr val="accent5">
                    <a:lumMod val="75000"/>
                  </a:schemeClr>
                </a:solidFill>
                <a:latin typeface="+mj-lt"/>
              </a:rPr>
              <a:t> </a:t>
            </a:r>
            <a:r>
              <a:rPr lang="en-US" sz="1800" dirty="0" err="1">
                <a:solidFill>
                  <a:schemeClr val="accent5">
                    <a:lumMod val="75000"/>
                  </a:schemeClr>
                </a:solidFill>
                <a:latin typeface="+mj-lt"/>
              </a:rPr>
              <a:t>pháp</a:t>
            </a:r>
            <a:r>
              <a:rPr lang="en-US" sz="1800" dirty="0">
                <a:solidFill>
                  <a:schemeClr val="accent5">
                    <a:lumMod val="75000"/>
                  </a:schemeClr>
                </a:solidFill>
                <a:latin typeface="+mj-lt"/>
              </a:rPr>
              <a:t> </a:t>
            </a:r>
            <a:r>
              <a:rPr lang="en-US" sz="1800" dirty="0" err="1">
                <a:solidFill>
                  <a:schemeClr val="accent5">
                    <a:lumMod val="75000"/>
                  </a:schemeClr>
                </a:solidFill>
                <a:latin typeface="+mj-lt"/>
              </a:rPr>
              <a:t>trừng</a:t>
            </a:r>
            <a:r>
              <a:rPr lang="en-US" sz="1800" dirty="0">
                <a:solidFill>
                  <a:schemeClr val="accent5">
                    <a:lumMod val="75000"/>
                  </a:schemeClr>
                </a:solidFill>
                <a:latin typeface="+mj-lt"/>
              </a:rPr>
              <a:t> </a:t>
            </a:r>
            <a:r>
              <a:rPr lang="en-US" sz="1800" dirty="0" err="1">
                <a:solidFill>
                  <a:schemeClr val="accent5">
                    <a:lumMod val="75000"/>
                  </a:schemeClr>
                </a:solidFill>
                <a:latin typeface="+mj-lt"/>
              </a:rPr>
              <a:t>phạt</a:t>
            </a:r>
            <a:r>
              <a:rPr lang="en-US" sz="1800" dirty="0">
                <a:solidFill>
                  <a:schemeClr val="accent5">
                    <a:lumMod val="75000"/>
                  </a:schemeClr>
                </a:solidFill>
                <a:latin typeface="+mj-lt"/>
              </a:rPr>
              <a:t> </a:t>
            </a:r>
            <a:r>
              <a:rPr lang="en-US" sz="1800" dirty="0" err="1">
                <a:solidFill>
                  <a:schemeClr val="accent5">
                    <a:lumMod val="75000"/>
                  </a:schemeClr>
                </a:solidFill>
                <a:latin typeface="+mj-lt"/>
              </a:rPr>
              <a:t>theo</a:t>
            </a:r>
            <a:r>
              <a:rPr lang="en-US" sz="1800" dirty="0">
                <a:solidFill>
                  <a:schemeClr val="accent5">
                    <a:lumMod val="75000"/>
                  </a:schemeClr>
                </a:solidFill>
                <a:latin typeface="+mj-lt"/>
              </a:rPr>
              <a:t> </a:t>
            </a:r>
            <a:r>
              <a:rPr lang="en-US" sz="1800" dirty="0" err="1">
                <a:solidFill>
                  <a:schemeClr val="accent5">
                    <a:lumMod val="75000"/>
                  </a:schemeClr>
                </a:solidFill>
                <a:latin typeface="+mj-lt"/>
              </a:rPr>
              <a:t>mức</a:t>
            </a:r>
            <a:r>
              <a:rPr lang="en-US" sz="1800" dirty="0">
                <a:solidFill>
                  <a:schemeClr val="accent5">
                    <a:lumMod val="75000"/>
                  </a:schemeClr>
                </a:solidFill>
                <a:latin typeface="+mj-lt"/>
              </a:rPr>
              <a:t> </a:t>
            </a:r>
            <a:r>
              <a:rPr lang="en-US" sz="1800" dirty="0" err="1" smtClean="0">
                <a:solidFill>
                  <a:schemeClr val="accent5">
                    <a:lumMod val="75000"/>
                  </a:schemeClr>
                </a:solidFill>
                <a:latin typeface="+mj-lt"/>
              </a:rPr>
              <a:t>độ</a:t>
            </a:r>
            <a:endParaRPr lang="en-US" sz="1800" dirty="0" smtClean="0">
              <a:solidFill>
                <a:schemeClr val="accent5">
                  <a:lumMod val="75000"/>
                </a:schemeClr>
              </a:solidFill>
              <a:latin typeface="+mj-lt"/>
            </a:endParaRPr>
          </a:p>
          <a:p>
            <a:pPr lvl="0" indent="-317500" algn="just">
              <a:lnSpc>
                <a:spcPct val="150000"/>
              </a:lnSpc>
              <a:buClr>
                <a:schemeClr val="dk1"/>
              </a:buClr>
              <a:buSzPts val="1400"/>
              <a:buFont typeface="Lato"/>
              <a:buChar char="●"/>
            </a:pPr>
            <a:r>
              <a:rPr lang="vi-VN" sz="1800" dirty="0">
                <a:solidFill>
                  <a:schemeClr val="accent5">
                    <a:lumMod val="75000"/>
                  </a:schemeClr>
                </a:solidFill>
                <a:latin typeface="+mj-lt"/>
              </a:rPr>
              <a:t>Cơ chế giải quyết xung </a:t>
            </a:r>
            <a:r>
              <a:rPr lang="vi-VN" sz="1800" dirty="0" smtClean="0">
                <a:solidFill>
                  <a:schemeClr val="accent5">
                    <a:lumMod val="75000"/>
                  </a:schemeClr>
                </a:solidFill>
                <a:latin typeface="+mj-lt"/>
              </a:rPr>
              <a:t>đột</a:t>
            </a:r>
            <a:endParaRPr lang="en-US" sz="1800" dirty="0" smtClean="0">
              <a:solidFill>
                <a:schemeClr val="accent5">
                  <a:lumMod val="75000"/>
                </a:schemeClr>
              </a:solidFill>
              <a:latin typeface="+mj-lt"/>
            </a:endParaRPr>
          </a:p>
          <a:p>
            <a:pPr lvl="0" indent="-317500" algn="just">
              <a:lnSpc>
                <a:spcPct val="150000"/>
              </a:lnSpc>
              <a:buClr>
                <a:schemeClr val="dk1"/>
              </a:buClr>
              <a:buSzPts val="1400"/>
              <a:buFont typeface="Lato"/>
              <a:buChar char="●"/>
            </a:pPr>
            <a:r>
              <a:rPr lang="en-US" sz="1800" dirty="0" err="1">
                <a:solidFill>
                  <a:schemeClr val="accent5">
                    <a:lumMod val="75000"/>
                  </a:schemeClr>
                </a:solidFill>
                <a:latin typeface="+mj-lt"/>
              </a:rPr>
              <a:t>Sự</a:t>
            </a:r>
            <a:r>
              <a:rPr lang="en-US" sz="1800" dirty="0">
                <a:solidFill>
                  <a:schemeClr val="accent5">
                    <a:lumMod val="75000"/>
                  </a:schemeClr>
                </a:solidFill>
                <a:latin typeface="+mj-lt"/>
              </a:rPr>
              <a:t> </a:t>
            </a:r>
            <a:r>
              <a:rPr lang="en-US" sz="1800" dirty="0" err="1">
                <a:solidFill>
                  <a:schemeClr val="accent5">
                    <a:lumMod val="75000"/>
                  </a:schemeClr>
                </a:solidFill>
                <a:latin typeface="+mj-lt"/>
              </a:rPr>
              <a:t>công</a:t>
            </a:r>
            <a:r>
              <a:rPr lang="en-US" sz="1800" dirty="0">
                <a:solidFill>
                  <a:schemeClr val="accent5">
                    <a:lumMod val="75000"/>
                  </a:schemeClr>
                </a:solidFill>
                <a:latin typeface="+mj-lt"/>
              </a:rPr>
              <a:t> </a:t>
            </a:r>
            <a:r>
              <a:rPr lang="en-US" sz="1800" dirty="0" err="1">
                <a:solidFill>
                  <a:schemeClr val="accent5">
                    <a:lumMod val="75000"/>
                  </a:schemeClr>
                </a:solidFill>
                <a:latin typeface="+mj-lt"/>
              </a:rPr>
              <a:t>nhận</a:t>
            </a:r>
            <a:r>
              <a:rPr lang="en-US" sz="1800" dirty="0">
                <a:solidFill>
                  <a:schemeClr val="accent5">
                    <a:lumMod val="75000"/>
                  </a:schemeClr>
                </a:solidFill>
                <a:latin typeface="+mj-lt"/>
              </a:rPr>
              <a:t> </a:t>
            </a:r>
            <a:r>
              <a:rPr lang="en-US" sz="1800" dirty="0" err="1">
                <a:solidFill>
                  <a:schemeClr val="accent5">
                    <a:lumMod val="75000"/>
                  </a:schemeClr>
                </a:solidFill>
                <a:latin typeface="+mj-lt"/>
              </a:rPr>
              <a:t>tối</a:t>
            </a:r>
            <a:r>
              <a:rPr lang="en-US" sz="1800" dirty="0">
                <a:solidFill>
                  <a:schemeClr val="accent5">
                    <a:lumMod val="75000"/>
                  </a:schemeClr>
                </a:solidFill>
                <a:latin typeface="+mj-lt"/>
              </a:rPr>
              <a:t> </a:t>
            </a:r>
            <a:r>
              <a:rPr lang="en-US" sz="1800" dirty="0" err="1">
                <a:solidFill>
                  <a:schemeClr val="accent5">
                    <a:lumMod val="75000"/>
                  </a:schemeClr>
                </a:solidFill>
                <a:latin typeface="+mj-lt"/>
              </a:rPr>
              <a:t>thiểu</a:t>
            </a:r>
            <a:r>
              <a:rPr lang="en-US" sz="1800" dirty="0">
                <a:solidFill>
                  <a:schemeClr val="accent5">
                    <a:lumMod val="75000"/>
                  </a:schemeClr>
                </a:solidFill>
                <a:latin typeface="+mj-lt"/>
              </a:rPr>
              <a:t> </a:t>
            </a:r>
            <a:r>
              <a:rPr lang="en-US" sz="1800" dirty="0" err="1">
                <a:solidFill>
                  <a:schemeClr val="accent5">
                    <a:lumMod val="75000"/>
                  </a:schemeClr>
                </a:solidFill>
                <a:latin typeface="+mj-lt"/>
              </a:rPr>
              <a:t>về</a:t>
            </a:r>
            <a:r>
              <a:rPr lang="en-US" sz="1800" dirty="0">
                <a:solidFill>
                  <a:schemeClr val="accent5">
                    <a:lumMod val="75000"/>
                  </a:schemeClr>
                </a:solidFill>
                <a:latin typeface="+mj-lt"/>
              </a:rPr>
              <a:t> </a:t>
            </a:r>
            <a:r>
              <a:rPr lang="en-US" sz="1800" dirty="0" err="1">
                <a:solidFill>
                  <a:schemeClr val="accent5">
                    <a:lumMod val="75000"/>
                  </a:schemeClr>
                </a:solidFill>
                <a:latin typeface="+mj-lt"/>
              </a:rPr>
              <a:t>quyền</a:t>
            </a:r>
            <a:r>
              <a:rPr lang="en-US" sz="1800" dirty="0">
                <a:solidFill>
                  <a:schemeClr val="accent5">
                    <a:lumMod val="75000"/>
                  </a:schemeClr>
                </a:solidFill>
                <a:latin typeface="+mj-lt"/>
              </a:rPr>
              <a:t> </a:t>
            </a:r>
            <a:r>
              <a:rPr lang="en-US" sz="1800" dirty="0" err="1">
                <a:solidFill>
                  <a:schemeClr val="accent5">
                    <a:lumMod val="75000"/>
                  </a:schemeClr>
                </a:solidFill>
                <a:latin typeface="+mj-lt"/>
              </a:rPr>
              <a:t>tổ</a:t>
            </a:r>
            <a:r>
              <a:rPr lang="en-US" sz="1800" dirty="0">
                <a:solidFill>
                  <a:schemeClr val="accent5">
                    <a:lumMod val="75000"/>
                  </a:schemeClr>
                </a:solidFill>
                <a:latin typeface="+mj-lt"/>
              </a:rPr>
              <a:t> </a:t>
            </a:r>
            <a:r>
              <a:rPr lang="en-US" sz="1800" dirty="0" err="1" smtClean="0">
                <a:solidFill>
                  <a:schemeClr val="accent5">
                    <a:lumMod val="75000"/>
                  </a:schemeClr>
                </a:solidFill>
                <a:latin typeface="+mj-lt"/>
              </a:rPr>
              <a:t>chức</a:t>
            </a:r>
            <a:endParaRPr lang="en-US" sz="1800" dirty="0" smtClean="0">
              <a:solidFill>
                <a:schemeClr val="accent5">
                  <a:lumMod val="75000"/>
                </a:schemeClr>
              </a:solidFill>
              <a:latin typeface="+mj-lt"/>
            </a:endParaRPr>
          </a:p>
          <a:p>
            <a:pPr lvl="0" indent="-317500" algn="just">
              <a:lnSpc>
                <a:spcPct val="150000"/>
              </a:lnSpc>
              <a:buClr>
                <a:schemeClr val="dk1"/>
              </a:buClr>
              <a:buSzPts val="1400"/>
              <a:buFont typeface="Lato"/>
              <a:buChar char="●"/>
            </a:pPr>
            <a:r>
              <a:rPr lang="en-US" sz="1800" dirty="0" err="1">
                <a:solidFill>
                  <a:schemeClr val="accent5">
                    <a:lumMod val="75000"/>
                  </a:schemeClr>
                </a:solidFill>
                <a:latin typeface="+mj-lt"/>
              </a:rPr>
              <a:t>Các</a:t>
            </a:r>
            <a:r>
              <a:rPr lang="en-US" sz="1800" dirty="0">
                <a:solidFill>
                  <a:schemeClr val="accent5">
                    <a:lumMod val="75000"/>
                  </a:schemeClr>
                </a:solidFill>
                <a:latin typeface="+mj-lt"/>
              </a:rPr>
              <a:t> </a:t>
            </a:r>
            <a:r>
              <a:rPr lang="en-US" sz="1800" dirty="0" err="1">
                <a:solidFill>
                  <a:schemeClr val="accent5">
                    <a:lumMod val="75000"/>
                  </a:schemeClr>
                </a:solidFill>
                <a:latin typeface="+mj-lt"/>
              </a:rPr>
              <a:t>doanh</a:t>
            </a:r>
            <a:r>
              <a:rPr lang="en-US" sz="1800" dirty="0">
                <a:solidFill>
                  <a:schemeClr val="accent5">
                    <a:lumMod val="75000"/>
                  </a:schemeClr>
                </a:solidFill>
                <a:latin typeface="+mj-lt"/>
              </a:rPr>
              <a:t> </a:t>
            </a:r>
            <a:r>
              <a:rPr lang="en-US" sz="1800" dirty="0" err="1">
                <a:solidFill>
                  <a:schemeClr val="accent5">
                    <a:lumMod val="75000"/>
                  </a:schemeClr>
                </a:solidFill>
                <a:latin typeface="+mj-lt"/>
              </a:rPr>
              <a:t>nghiệp</a:t>
            </a:r>
            <a:r>
              <a:rPr lang="en-US" sz="1800" dirty="0">
                <a:solidFill>
                  <a:schemeClr val="accent5">
                    <a:lumMod val="75000"/>
                  </a:schemeClr>
                </a:solidFill>
                <a:latin typeface="+mj-lt"/>
              </a:rPr>
              <a:t> </a:t>
            </a:r>
            <a:r>
              <a:rPr lang="en-US" sz="1800" dirty="0" err="1">
                <a:solidFill>
                  <a:schemeClr val="accent5">
                    <a:lumMod val="75000"/>
                  </a:schemeClr>
                </a:solidFill>
                <a:latin typeface="+mj-lt"/>
              </a:rPr>
              <a:t>lồng</a:t>
            </a:r>
            <a:r>
              <a:rPr lang="en-US" sz="1800" dirty="0">
                <a:solidFill>
                  <a:schemeClr val="accent5">
                    <a:lumMod val="75000"/>
                  </a:schemeClr>
                </a:solidFill>
                <a:latin typeface="+mj-lt"/>
              </a:rPr>
              <a:t> </a:t>
            </a:r>
            <a:r>
              <a:rPr lang="en-US" sz="1800" dirty="0" err="1">
                <a:solidFill>
                  <a:schemeClr val="accent5">
                    <a:lumMod val="75000"/>
                  </a:schemeClr>
                </a:solidFill>
                <a:latin typeface="+mj-lt"/>
              </a:rPr>
              <a:t>nhau</a:t>
            </a:r>
            <a:r>
              <a:rPr lang="en-US" sz="1800" dirty="0">
                <a:solidFill>
                  <a:schemeClr val="accent5">
                    <a:lumMod val="75000"/>
                  </a:schemeClr>
                </a:solidFill>
                <a:latin typeface="+mj-lt"/>
              </a:rPr>
              <a:t>: </a:t>
            </a:r>
            <a:endParaRPr sz="1800" dirty="0">
              <a:solidFill>
                <a:schemeClr val="accent5">
                  <a:lumMod val="75000"/>
                </a:schemeClr>
              </a:solidFill>
              <a:latin typeface="+mj-lt"/>
            </a:endParaRPr>
          </a:p>
        </p:txBody>
      </p:sp>
    </p:spTree>
    <p:extLst>
      <p:ext uri="{BB962C8B-B14F-4D97-AF65-F5344CB8AC3E}">
        <p14:creationId xmlns:p14="http://schemas.microsoft.com/office/powerpoint/2010/main" val="1559538095"/>
      </p:ext>
    </p:extLst>
  </p:cSld>
  <p:clrMapOvr>
    <a:masterClrMapping/>
  </p:clrMapOvr>
</p:sld>
</file>

<file path=ppt/theme/theme1.xml><?xml version="1.0" encoding="utf-8"?>
<a:theme xmlns:a="http://schemas.openxmlformats.org/drawingml/2006/main" name="C2VN Theme">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1231</TotalTime>
  <Words>1272</Words>
  <Application>Microsoft Office PowerPoint</Application>
  <PresentationFormat>On-screen Show (16:9)</PresentationFormat>
  <Paragraphs>71</Paragraphs>
  <Slides>11</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Times New Roman</vt:lpstr>
      <vt:lpstr>Lato</vt:lpstr>
      <vt:lpstr>ArialMT</vt:lpstr>
      <vt:lpstr>Exo Light</vt:lpstr>
      <vt:lpstr>Arial (Headings)</vt:lpstr>
      <vt:lpstr>Space Mono</vt:lpstr>
      <vt:lpstr>Helvetica Neue Light</vt:lpstr>
      <vt:lpstr>Exo</vt:lpstr>
      <vt:lpstr>C2VN Theme</vt:lpstr>
      <vt:lpstr>Commons-Chung</vt:lpstr>
      <vt:lpstr>Nội dung </vt:lpstr>
      <vt:lpstr>Khái niệm, vai trò</vt:lpstr>
      <vt:lpstr>Khảo sát thường dân</vt:lpstr>
      <vt:lpstr>Sự hình thành</vt:lpstr>
      <vt:lpstr>Ví dụ</vt:lpstr>
      <vt:lpstr>Chương trình tiên phong</vt:lpstr>
      <vt:lpstr>Về giáo dục ở Ethiopia</vt:lpstr>
      <vt:lpstr>Nguyên tắc thiết kế để thành công chung</vt:lpstr>
      <vt:lpstr>Tổng kết và hỏi đáp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AP-101</dc:title>
  <dc:creator>LuyenCT</dc:creator>
  <cp:lastModifiedBy>Nguyen Xuan Sinh</cp:lastModifiedBy>
  <cp:revision>68</cp:revision>
  <dcterms:modified xsi:type="dcterms:W3CDTF">2024-04-02T16:44:35Z</dcterms:modified>
</cp:coreProperties>
</file>