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3"/>
  </p:notesMasterIdLst>
  <p:sldIdLst>
    <p:sldId id="256" r:id="rId2"/>
    <p:sldId id="257" r:id="rId3"/>
    <p:sldId id="267" r:id="rId4"/>
    <p:sldId id="264" r:id="rId5"/>
    <p:sldId id="266" r:id="rId6"/>
    <p:sldId id="265" r:id="rId7"/>
    <p:sldId id="259" r:id="rId8"/>
    <p:sldId id="260" r:id="rId9"/>
    <p:sldId id="261" r:id="rId10"/>
    <p:sldId id="263" r:id="rId11"/>
    <p:sldId id="262" r:id="rId12"/>
  </p:sldIdLst>
  <p:sldSz cx="9144000" cy="5143500" type="screen16x9"/>
  <p:notesSz cx="6858000" cy="9144000"/>
  <p:embeddedFontLst>
    <p:embeddedFont>
      <p:font typeface="Calibri" panose="020F0502020204030204" pitchFamily="34" charset="0"/>
      <p:regular r:id="rId14"/>
      <p:bold r:id="rId15"/>
      <p:italic r:id="rId16"/>
      <p:boldItalic r:id="rId17"/>
    </p:embeddedFont>
    <p:embeddedFont>
      <p:font typeface="Space Mono" panose="020B0604020202020204" charset="0"/>
      <p:regular r:id="rId18"/>
      <p:bold r:id="rId19"/>
      <p:italic r:id="rId20"/>
      <p:boldItalic r:id="rId21"/>
    </p:embeddedFont>
    <p:embeddedFont>
      <p:font typeface="Exo Light" panose="020B0604020202020204" charset="0"/>
      <p:regular r:id="rId22"/>
      <p:bold r:id="rId23"/>
      <p:italic r:id="rId24"/>
      <p:boldItalic r:id="rId25"/>
    </p:embeddedFont>
    <p:embeddedFont>
      <p:font typeface="Lato" panose="020B0604020202020204" charset="0"/>
      <p:regular r:id="rId26"/>
      <p:bold r:id="rId27"/>
      <p:italic r:id="rId28"/>
      <p:boldItalic r:id="rId29"/>
    </p:embeddedFont>
    <p:embeddedFont>
      <p:font typeface="Exo" panose="020B0604020202020204" charset="0"/>
      <p:regular r:id="rId30"/>
      <p:bold r:id="rId31"/>
      <p:italic r:id="rId32"/>
      <p:boldItalic r:id="rId33"/>
    </p:embeddedFont>
    <p:embeddedFont>
      <p:font typeface="Helvetica Neue Light" panose="020B0604020202020204"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91" autoAdjust="0"/>
    <p:restoredTop sz="82899" autoAdjust="0"/>
  </p:normalViewPr>
  <p:slideViewPr>
    <p:cSldViewPr snapToGrid="0">
      <p:cViewPr varScale="1">
        <p:scale>
          <a:sx n="81" d="100"/>
          <a:sy n="81" d="100"/>
        </p:scale>
        <p:origin x="1140"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9" Type="http://schemas.openxmlformats.org/officeDocument/2006/relationships/viewProps" Target="viewProps.xml"/><Relationship Id="rId21" Type="http://schemas.openxmlformats.org/officeDocument/2006/relationships/font" Target="fonts/font8.fntdata"/><Relationship Id="rId34" Type="http://schemas.openxmlformats.org/officeDocument/2006/relationships/font" Target="fonts/font21.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font" Target="fonts/font24.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font" Target="fonts/font23.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font" Target="fonts/font22.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29FBF2-E5F9-4891-995B-B54C56F11FC1}" type="doc">
      <dgm:prSet loTypeId="urn:microsoft.com/office/officeart/2005/8/layout/chevronAccent+Icon" loCatId="process" qsTypeId="urn:microsoft.com/office/officeart/2005/8/quickstyle/simple1" qsCatId="simple" csTypeId="urn:microsoft.com/office/officeart/2005/8/colors/accent1_2" csCatId="accent1" phldr="1"/>
      <dgm:spPr/>
    </dgm:pt>
    <dgm:pt modelId="{0F50B11B-D72D-47E6-AE0D-7082091D08A8}">
      <dgm:prSet phldrT="[Text]"/>
      <dgm:spPr/>
      <dgm:t>
        <a:bodyPr/>
        <a:lstStyle/>
        <a:p>
          <a:r>
            <a:rPr lang="en-US" dirty="0" err="1" smtClean="0"/>
            <a:t>Blockchain</a:t>
          </a:r>
          <a:r>
            <a:rPr lang="en-US" dirty="0" smtClean="0"/>
            <a:t> 1.0 (2008)	</a:t>
          </a:r>
          <a:endParaRPr lang="en-US" dirty="0"/>
        </a:p>
      </dgm:t>
    </dgm:pt>
    <dgm:pt modelId="{667C36CA-4349-495B-89C7-87A1F9430628}" type="parTrans" cxnId="{5366897A-6A26-4A5C-B68A-095754D89F43}">
      <dgm:prSet/>
      <dgm:spPr/>
      <dgm:t>
        <a:bodyPr/>
        <a:lstStyle/>
        <a:p>
          <a:endParaRPr lang="en-US"/>
        </a:p>
      </dgm:t>
    </dgm:pt>
    <dgm:pt modelId="{ABE1CD55-43D7-45D1-B185-636A0CFC6F9E}" type="sibTrans" cxnId="{5366897A-6A26-4A5C-B68A-095754D89F43}">
      <dgm:prSet/>
      <dgm:spPr/>
      <dgm:t>
        <a:bodyPr/>
        <a:lstStyle/>
        <a:p>
          <a:endParaRPr lang="en-US"/>
        </a:p>
      </dgm:t>
    </dgm:pt>
    <dgm:pt modelId="{B0A3F5DA-55D2-419F-BE8A-6126627CB3D0}">
      <dgm:prSet phldrT="[Text]"/>
      <dgm:spPr/>
      <dgm:t>
        <a:bodyPr/>
        <a:lstStyle/>
        <a:p>
          <a:r>
            <a:rPr lang="en-US" dirty="0" err="1" smtClean="0"/>
            <a:t>Bockchain</a:t>
          </a:r>
          <a:r>
            <a:rPr lang="en-US" dirty="0" smtClean="0"/>
            <a:t> 2.0 (2013)</a:t>
          </a:r>
          <a:endParaRPr lang="en-US" dirty="0"/>
        </a:p>
      </dgm:t>
    </dgm:pt>
    <dgm:pt modelId="{F111003A-E2FB-406F-B25D-0104F4D122F2}" type="parTrans" cxnId="{E6A34350-1F38-49FE-BB7B-19BFA89103D9}">
      <dgm:prSet/>
      <dgm:spPr/>
      <dgm:t>
        <a:bodyPr/>
        <a:lstStyle/>
        <a:p>
          <a:endParaRPr lang="en-US"/>
        </a:p>
      </dgm:t>
    </dgm:pt>
    <dgm:pt modelId="{54FD86DB-40EB-4A3A-AAC0-9EB7BB4232BC}" type="sibTrans" cxnId="{E6A34350-1F38-49FE-BB7B-19BFA89103D9}">
      <dgm:prSet/>
      <dgm:spPr/>
      <dgm:t>
        <a:bodyPr/>
        <a:lstStyle/>
        <a:p>
          <a:endParaRPr lang="en-US"/>
        </a:p>
      </dgm:t>
    </dgm:pt>
    <dgm:pt modelId="{ED9ECC6A-AE5B-46A8-BC91-3AD8A78C36BA}">
      <dgm:prSet phldrT="[Text]"/>
      <dgm:spPr/>
      <dgm:t>
        <a:bodyPr/>
        <a:lstStyle/>
        <a:p>
          <a:r>
            <a:rPr lang="en-US" dirty="0" err="1" smtClean="0"/>
            <a:t>Bockchain</a:t>
          </a:r>
          <a:r>
            <a:rPr lang="en-US" dirty="0" smtClean="0"/>
            <a:t> 3.0</a:t>
          </a:r>
        </a:p>
        <a:p>
          <a:r>
            <a:rPr lang="en-US" dirty="0" smtClean="0"/>
            <a:t>(2015)</a:t>
          </a:r>
          <a:endParaRPr lang="en-US" dirty="0"/>
        </a:p>
      </dgm:t>
    </dgm:pt>
    <dgm:pt modelId="{42D0E48B-54E6-404E-BD2E-6CF56861C53D}" type="parTrans" cxnId="{3899CDBF-CD96-4DCD-9AD2-D4D784E42B01}">
      <dgm:prSet/>
      <dgm:spPr/>
      <dgm:t>
        <a:bodyPr/>
        <a:lstStyle/>
        <a:p>
          <a:endParaRPr lang="en-US"/>
        </a:p>
      </dgm:t>
    </dgm:pt>
    <dgm:pt modelId="{66FFAA4B-AC56-40A2-8839-1E6FA32153F8}" type="sibTrans" cxnId="{3899CDBF-CD96-4DCD-9AD2-D4D784E42B01}">
      <dgm:prSet/>
      <dgm:spPr/>
      <dgm:t>
        <a:bodyPr/>
        <a:lstStyle/>
        <a:p>
          <a:endParaRPr lang="en-US"/>
        </a:p>
      </dgm:t>
    </dgm:pt>
    <dgm:pt modelId="{CCBCA7E8-53EA-4408-8373-9FABEE6B15DD}">
      <dgm:prSet phldrT="[Text]"/>
      <dgm:spPr/>
      <dgm:t>
        <a:bodyPr/>
        <a:lstStyle/>
        <a:p>
          <a:r>
            <a:rPr lang="en-US" dirty="0" err="1" smtClean="0"/>
            <a:t>Bockchain</a:t>
          </a:r>
          <a:r>
            <a:rPr lang="en-US" dirty="0" smtClean="0"/>
            <a:t> 4.0</a:t>
          </a:r>
        </a:p>
        <a:p>
          <a:r>
            <a:rPr lang="en-US" dirty="0" smtClean="0"/>
            <a:t>(2018)</a:t>
          </a:r>
          <a:endParaRPr lang="en-US" dirty="0"/>
        </a:p>
      </dgm:t>
    </dgm:pt>
    <dgm:pt modelId="{1A31AEAC-1ED4-48FC-8EC3-36AE87F6D194}" type="parTrans" cxnId="{F77F14EE-F3B0-48F4-A5CA-7683CF14F79C}">
      <dgm:prSet/>
      <dgm:spPr/>
      <dgm:t>
        <a:bodyPr/>
        <a:lstStyle/>
        <a:p>
          <a:endParaRPr lang="en-US"/>
        </a:p>
      </dgm:t>
    </dgm:pt>
    <dgm:pt modelId="{A1ACA82E-C75F-411D-BF49-14DE4F8BDF7D}" type="sibTrans" cxnId="{F77F14EE-F3B0-48F4-A5CA-7683CF14F79C}">
      <dgm:prSet/>
      <dgm:spPr/>
      <dgm:t>
        <a:bodyPr/>
        <a:lstStyle/>
        <a:p>
          <a:endParaRPr lang="en-US"/>
        </a:p>
      </dgm:t>
    </dgm:pt>
    <dgm:pt modelId="{E8C61F97-AA69-40B0-A7A5-4A198FEEE7C2}" type="pres">
      <dgm:prSet presAssocID="{0B29FBF2-E5F9-4891-995B-B54C56F11FC1}" presName="Name0" presStyleCnt="0">
        <dgm:presLayoutVars>
          <dgm:dir/>
          <dgm:resizeHandles val="exact"/>
        </dgm:presLayoutVars>
      </dgm:prSet>
      <dgm:spPr/>
    </dgm:pt>
    <dgm:pt modelId="{760E0F03-48A0-4DD5-9664-35AAD7634752}" type="pres">
      <dgm:prSet presAssocID="{0F50B11B-D72D-47E6-AE0D-7082091D08A8}" presName="composite" presStyleCnt="0"/>
      <dgm:spPr/>
    </dgm:pt>
    <dgm:pt modelId="{AFF4CCDE-291A-478D-8325-3DF8B215FE8D}" type="pres">
      <dgm:prSet presAssocID="{0F50B11B-D72D-47E6-AE0D-7082091D08A8}" presName="bgChev" presStyleLbl="node1" presStyleIdx="0" presStyleCnt="4"/>
      <dgm:spPr/>
    </dgm:pt>
    <dgm:pt modelId="{EBE62444-B6E3-4A3A-AA31-2F127AB2C7A8}" type="pres">
      <dgm:prSet presAssocID="{0F50B11B-D72D-47E6-AE0D-7082091D08A8}" presName="txNode" presStyleLbl="fgAcc1" presStyleIdx="0" presStyleCnt="4">
        <dgm:presLayoutVars>
          <dgm:bulletEnabled val="1"/>
        </dgm:presLayoutVars>
      </dgm:prSet>
      <dgm:spPr/>
      <dgm:t>
        <a:bodyPr/>
        <a:lstStyle/>
        <a:p>
          <a:endParaRPr lang="en-US"/>
        </a:p>
      </dgm:t>
    </dgm:pt>
    <dgm:pt modelId="{797EF738-2C12-4724-894C-C58C8FE163C5}" type="pres">
      <dgm:prSet presAssocID="{ABE1CD55-43D7-45D1-B185-636A0CFC6F9E}" presName="compositeSpace" presStyleCnt="0"/>
      <dgm:spPr/>
    </dgm:pt>
    <dgm:pt modelId="{05D8E0B9-2454-4177-AA13-863F7A15F7B8}" type="pres">
      <dgm:prSet presAssocID="{B0A3F5DA-55D2-419F-BE8A-6126627CB3D0}" presName="composite" presStyleCnt="0"/>
      <dgm:spPr/>
    </dgm:pt>
    <dgm:pt modelId="{A001B6F3-9F39-4D9F-903E-C1A565939CF4}" type="pres">
      <dgm:prSet presAssocID="{B0A3F5DA-55D2-419F-BE8A-6126627CB3D0}" presName="bgChev" presStyleLbl="node1" presStyleIdx="1" presStyleCnt="4"/>
      <dgm:spPr/>
    </dgm:pt>
    <dgm:pt modelId="{28702D6F-2EBD-47ED-BBA2-ED2F7C98F130}" type="pres">
      <dgm:prSet presAssocID="{B0A3F5DA-55D2-419F-BE8A-6126627CB3D0}" presName="txNode" presStyleLbl="fgAcc1" presStyleIdx="1" presStyleCnt="4">
        <dgm:presLayoutVars>
          <dgm:bulletEnabled val="1"/>
        </dgm:presLayoutVars>
      </dgm:prSet>
      <dgm:spPr/>
      <dgm:t>
        <a:bodyPr/>
        <a:lstStyle/>
        <a:p>
          <a:endParaRPr lang="en-US"/>
        </a:p>
      </dgm:t>
    </dgm:pt>
    <dgm:pt modelId="{94ACB2F2-6FD6-4D74-9F1A-8612661E4338}" type="pres">
      <dgm:prSet presAssocID="{54FD86DB-40EB-4A3A-AAC0-9EB7BB4232BC}" presName="compositeSpace" presStyleCnt="0"/>
      <dgm:spPr/>
    </dgm:pt>
    <dgm:pt modelId="{4E083C9E-F24E-432A-BAA0-7EFE7796B9AE}" type="pres">
      <dgm:prSet presAssocID="{ED9ECC6A-AE5B-46A8-BC91-3AD8A78C36BA}" presName="composite" presStyleCnt="0"/>
      <dgm:spPr/>
    </dgm:pt>
    <dgm:pt modelId="{CD2634AF-425D-4A8E-B8E7-D7036637C95A}" type="pres">
      <dgm:prSet presAssocID="{ED9ECC6A-AE5B-46A8-BC91-3AD8A78C36BA}" presName="bgChev" presStyleLbl="node1" presStyleIdx="2" presStyleCnt="4"/>
      <dgm:spPr/>
    </dgm:pt>
    <dgm:pt modelId="{BD6E92EE-EBAB-41D2-86DA-7B806AE4BD53}" type="pres">
      <dgm:prSet presAssocID="{ED9ECC6A-AE5B-46A8-BC91-3AD8A78C36BA}" presName="txNode" presStyleLbl="fgAcc1" presStyleIdx="2" presStyleCnt="4">
        <dgm:presLayoutVars>
          <dgm:bulletEnabled val="1"/>
        </dgm:presLayoutVars>
      </dgm:prSet>
      <dgm:spPr/>
      <dgm:t>
        <a:bodyPr/>
        <a:lstStyle/>
        <a:p>
          <a:endParaRPr lang="en-US"/>
        </a:p>
      </dgm:t>
    </dgm:pt>
    <dgm:pt modelId="{9A587883-8B4F-412C-A97B-8C3684B41034}" type="pres">
      <dgm:prSet presAssocID="{66FFAA4B-AC56-40A2-8839-1E6FA32153F8}" presName="compositeSpace" presStyleCnt="0"/>
      <dgm:spPr/>
    </dgm:pt>
    <dgm:pt modelId="{28EB687D-3814-48FD-BF8E-0A41DBC19ED0}" type="pres">
      <dgm:prSet presAssocID="{CCBCA7E8-53EA-4408-8373-9FABEE6B15DD}" presName="composite" presStyleCnt="0"/>
      <dgm:spPr/>
    </dgm:pt>
    <dgm:pt modelId="{3DA06BC0-BAC8-4AC6-B98E-3B7457ACD7C4}" type="pres">
      <dgm:prSet presAssocID="{CCBCA7E8-53EA-4408-8373-9FABEE6B15DD}" presName="bgChev" presStyleLbl="node1" presStyleIdx="3" presStyleCnt="4"/>
      <dgm:spPr/>
    </dgm:pt>
    <dgm:pt modelId="{7C9EBBBD-2C51-4941-8C6C-A01F816803FA}" type="pres">
      <dgm:prSet presAssocID="{CCBCA7E8-53EA-4408-8373-9FABEE6B15DD}" presName="txNode" presStyleLbl="fgAcc1" presStyleIdx="3" presStyleCnt="4">
        <dgm:presLayoutVars>
          <dgm:bulletEnabled val="1"/>
        </dgm:presLayoutVars>
      </dgm:prSet>
      <dgm:spPr/>
      <dgm:t>
        <a:bodyPr/>
        <a:lstStyle/>
        <a:p>
          <a:endParaRPr lang="en-US"/>
        </a:p>
      </dgm:t>
    </dgm:pt>
  </dgm:ptLst>
  <dgm:cxnLst>
    <dgm:cxn modelId="{E6A34350-1F38-49FE-BB7B-19BFA89103D9}" srcId="{0B29FBF2-E5F9-4891-995B-B54C56F11FC1}" destId="{B0A3F5DA-55D2-419F-BE8A-6126627CB3D0}" srcOrd="1" destOrd="0" parTransId="{F111003A-E2FB-406F-B25D-0104F4D122F2}" sibTransId="{54FD86DB-40EB-4A3A-AAC0-9EB7BB4232BC}"/>
    <dgm:cxn modelId="{4CFAFAD3-FECD-45D8-A51F-006580FAEE5C}" type="presOf" srcId="{CCBCA7E8-53EA-4408-8373-9FABEE6B15DD}" destId="{7C9EBBBD-2C51-4941-8C6C-A01F816803FA}" srcOrd="0" destOrd="0" presId="urn:microsoft.com/office/officeart/2005/8/layout/chevronAccent+Icon"/>
    <dgm:cxn modelId="{F77F14EE-F3B0-48F4-A5CA-7683CF14F79C}" srcId="{0B29FBF2-E5F9-4891-995B-B54C56F11FC1}" destId="{CCBCA7E8-53EA-4408-8373-9FABEE6B15DD}" srcOrd="3" destOrd="0" parTransId="{1A31AEAC-1ED4-48FC-8EC3-36AE87F6D194}" sibTransId="{A1ACA82E-C75F-411D-BF49-14DE4F8BDF7D}"/>
    <dgm:cxn modelId="{5366897A-6A26-4A5C-B68A-095754D89F43}" srcId="{0B29FBF2-E5F9-4891-995B-B54C56F11FC1}" destId="{0F50B11B-D72D-47E6-AE0D-7082091D08A8}" srcOrd="0" destOrd="0" parTransId="{667C36CA-4349-495B-89C7-87A1F9430628}" sibTransId="{ABE1CD55-43D7-45D1-B185-636A0CFC6F9E}"/>
    <dgm:cxn modelId="{3899CDBF-CD96-4DCD-9AD2-D4D784E42B01}" srcId="{0B29FBF2-E5F9-4891-995B-B54C56F11FC1}" destId="{ED9ECC6A-AE5B-46A8-BC91-3AD8A78C36BA}" srcOrd="2" destOrd="0" parTransId="{42D0E48B-54E6-404E-BD2E-6CF56861C53D}" sibTransId="{66FFAA4B-AC56-40A2-8839-1E6FA32153F8}"/>
    <dgm:cxn modelId="{AC8E819A-91BF-4A72-99D5-5F2AE7C7D094}" type="presOf" srcId="{B0A3F5DA-55D2-419F-BE8A-6126627CB3D0}" destId="{28702D6F-2EBD-47ED-BBA2-ED2F7C98F130}" srcOrd="0" destOrd="0" presId="urn:microsoft.com/office/officeart/2005/8/layout/chevronAccent+Icon"/>
    <dgm:cxn modelId="{CC3A293D-F7C6-48AD-995F-6684A0707669}" type="presOf" srcId="{0F50B11B-D72D-47E6-AE0D-7082091D08A8}" destId="{EBE62444-B6E3-4A3A-AA31-2F127AB2C7A8}" srcOrd="0" destOrd="0" presId="urn:microsoft.com/office/officeart/2005/8/layout/chevronAccent+Icon"/>
    <dgm:cxn modelId="{54A2F904-DDA6-427C-9C25-F25133304765}" type="presOf" srcId="{ED9ECC6A-AE5B-46A8-BC91-3AD8A78C36BA}" destId="{BD6E92EE-EBAB-41D2-86DA-7B806AE4BD53}" srcOrd="0" destOrd="0" presId="urn:microsoft.com/office/officeart/2005/8/layout/chevronAccent+Icon"/>
    <dgm:cxn modelId="{E9070527-64F1-4F82-A730-2A780CE6579D}" type="presOf" srcId="{0B29FBF2-E5F9-4891-995B-B54C56F11FC1}" destId="{E8C61F97-AA69-40B0-A7A5-4A198FEEE7C2}" srcOrd="0" destOrd="0" presId="urn:microsoft.com/office/officeart/2005/8/layout/chevronAccent+Icon"/>
    <dgm:cxn modelId="{E98D4372-5790-4BF1-90E9-2CD8EBA3272F}" type="presParOf" srcId="{E8C61F97-AA69-40B0-A7A5-4A198FEEE7C2}" destId="{760E0F03-48A0-4DD5-9664-35AAD7634752}" srcOrd="0" destOrd="0" presId="urn:microsoft.com/office/officeart/2005/8/layout/chevronAccent+Icon"/>
    <dgm:cxn modelId="{E4083519-666C-4F1D-A46E-63EE592C83F9}" type="presParOf" srcId="{760E0F03-48A0-4DD5-9664-35AAD7634752}" destId="{AFF4CCDE-291A-478D-8325-3DF8B215FE8D}" srcOrd="0" destOrd="0" presId="urn:microsoft.com/office/officeart/2005/8/layout/chevronAccent+Icon"/>
    <dgm:cxn modelId="{FB152B6A-0159-4BE1-8E6B-3F347D918141}" type="presParOf" srcId="{760E0F03-48A0-4DD5-9664-35AAD7634752}" destId="{EBE62444-B6E3-4A3A-AA31-2F127AB2C7A8}" srcOrd="1" destOrd="0" presId="urn:microsoft.com/office/officeart/2005/8/layout/chevronAccent+Icon"/>
    <dgm:cxn modelId="{D9ABB2A3-B343-4EE2-AA4B-46D6F516C1EC}" type="presParOf" srcId="{E8C61F97-AA69-40B0-A7A5-4A198FEEE7C2}" destId="{797EF738-2C12-4724-894C-C58C8FE163C5}" srcOrd="1" destOrd="0" presId="urn:microsoft.com/office/officeart/2005/8/layout/chevronAccent+Icon"/>
    <dgm:cxn modelId="{37BC51FB-3E67-4245-83AD-D1278261D66F}" type="presParOf" srcId="{E8C61F97-AA69-40B0-A7A5-4A198FEEE7C2}" destId="{05D8E0B9-2454-4177-AA13-863F7A15F7B8}" srcOrd="2" destOrd="0" presId="urn:microsoft.com/office/officeart/2005/8/layout/chevronAccent+Icon"/>
    <dgm:cxn modelId="{08549FD0-417B-4213-96A7-7D3E8714A864}" type="presParOf" srcId="{05D8E0B9-2454-4177-AA13-863F7A15F7B8}" destId="{A001B6F3-9F39-4D9F-903E-C1A565939CF4}" srcOrd="0" destOrd="0" presId="urn:microsoft.com/office/officeart/2005/8/layout/chevronAccent+Icon"/>
    <dgm:cxn modelId="{65079FC4-B6B7-4CD9-834B-15E8FC49E6A0}" type="presParOf" srcId="{05D8E0B9-2454-4177-AA13-863F7A15F7B8}" destId="{28702D6F-2EBD-47ED-BBA2-ED2F7C98F130}" srcOrd="1" destOrd="0" presId="urn:microsoft.com/office/officeart/2005/8/layout/chevronAccent+Icon"/>
    <dgm:cxn modelId="{4F06C0E2-F4DD-4701-B42C-E7D161184C08}" type="presParOf" srcId="{E8C61F97-AA69-40B0-A7A5-4A198FEEE7C2}" destId="{94ACB2F2-6FD6-4D74-9F1A-8612661E4338}" srcOrd="3" destOrd="0" presId="urn:microsoft.com/office/officeart/2005/8/layout/chevronAccent+Icon"/>
    <dgm:cxn modelId="{C641D271-2431-45EB-8052-A749EF7D0BE4}" type="presParOf" srcId="{E8C61F97-AA69-40B0-A7A5-4A198FEEE7C2}" destId="{4E083C9E-F24E-432A-BAA0-7EFE7796B9AE}" srcOrd="4" destOrd="0" presId="urn:microsoft.com/office/officeart/2005/8/layout/chevronAccent+Icon"/>
    <dgm:cxn modelId="{BF1C7BEA-4502-41E0-83CE-CE4FF2C6B00A}" type="presParOf" srcId="{4E083C9E-F24E-432A-BAA0-7EFE7796B9AE}" destId="{CD2634AF-425D-4A8E-B8E7-D7036637C95A}" srcOrd="0" destOrd="0" presId="urn:microsoft.com/office/officeart/2005/8/layout/chevronAccent+Icon"/>
    <dgm:cxn modelId="{3920509E-547C-468D-8434-127F58F4AA77}" type="presParOf" srcId="{4E083C9E-F24E-432A-BAA0-7EFE7796B9AE}" destId="{BD6E92EE-EBAB-41D2-86DA-7B806AE4BD53}" srcOrd="1" destOrd="0" presId="urn:microsoft.com/office/officeart/2005/8/layout/chevronAccent+Icon"/>
    <dgm:cxn modelId="{6AE67914-A34E-4977-BE17-ADB6A24C74BF}" type="presParOf" srcId="{E8C61F97-AA69-40B0-A7A5-4A198FEEE7C2}" destId="{9A587883-8B4F-412C-A97B-8C3684B41034}" srcOrd="5" destOrd="0" presId="urn:microsoft.com/office/officeart/2005/8/layout/chevronAccent+Icon"/>
    <dgm:cxn modelId="{A0EC0417-A59F-4E63-86B4-6D5E4B2454E9}" type="presParOf" srcId="{E8C61F97-AA69-40B0-A7A5-4A198FEEE7C2}" destId="{28EB687D-3814-48FD-BF8E-0A41DBC19ED0}" srcOrd="6" destOrd="0" presId="urn:microsoft.com/office/officeart/2005/8/layout/chevronAccent+Icon"/>
    <dgm:cxn modelId="{F1424844-B419-4DC5-ABEE-39B2AD2DEB00}" type="presParOf" srcId="{28EB687D-3814-48FD-BF8E-0A41DBC19ED0}" destId="{3DA06BC0-BAC8-4AC6-B98E-3B7457ACD7C4}" srcOrd="0" destOrd="0" presId="urn:microsoft.com/office/officeart/2005/8/layout/chevronAccent+Icon"/>
    <dgm:cxn modelId="{B06A2086-9CAD-4448-BA76-4EC55FABC37D}" type="presParOf" srcId="{28EB687D-3814-48FD-BF8E-0A41DBC19ED0}" destId="{7C9EBBBD-2C51-4941-8C6C-A01F816803FA}" srcOrd="1" destOrd="0" presId="urn:microsoft.com/office/officeart/2005/8/layout/chevronAccent+Icon"/>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F4CCDE-291A-478D-8325-3DF8B215FE8D}">
      <dsp:nvSpPr>
        <dsp:cNvPr id="0" name=""/>
        <dsp:cNvSpPr/>
      </dsp:nvSpPr>
      <dsp:spPr>
        <a:xfrm>
          <a:off x="3824" y="1597789"/>
          <a:ext cx="1799834" cy="694736"/>
        </a:xfrm>
        <a:prstGeom prst="chevron">
          <a:avLst>
            <a:gd name="adj" fmla="val 4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E62444-B6E3-4A3A-AA31-2F127AB2C7A8}">
      <dsp:nvSpPr>
        <dsp:cNvPr id="0" name=""/>
        <dsp:cNvSpPr/>
      </dsp:nvSpPr>
      <dsp:spPr>
        <a:xfrm>
          <a:off x="483779" y="1771473"/>
          <a:ext cx="1519860" cy="69473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err="1" smtClean="0"/>
            <a:t>Blockchain</a:t>
          </a:r>
          <a:r>
            <a:rPr lang="en-US" sz="1400" kern="1200" dirty="0" smtClean="0"/>
            <a:t> 1.0 (2008)	</a:t>
          </a:r>
          <a:endParaRPr lang="en-US" sz="1400" kern="1200" dirty="0"/>
        </a:p>
      </dsp:txBody>
      <dsp:txXfrm>
        <a:off x="504127" y="1791821"/>
        <a:ext cx="1479164" cy="654040"/>
      </dsp:txXfrm>
    </dsp:sp>
    <dsp:sp modelId="{A001B6F3-9F39-4D9F-903E-C1A565939CF4}">
      <dsp:nvSpPr>
        <dsp:cNvPr id="0" name=""/>
        <dsp:cNvSpPr/>
      </dsp:nvSpPr>
      <dsp:spPr>
        <a:xfrm>
          <a:off x="2059635" y="1597789"/>
          <a:ext cx="1799834" cy="694736"/>
        </a:xfrm>
        <a:prstGeom prst="chevron">
          <a:avLst>
            <a:gd name="adj" fmla="val 4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8702D6F-2EBD-47ED-BBA2-ED2F7C98F130}">
      <dsp:nvSpPr>
        <dsp:cNvPr id="0" name=""/>
        <dsp:cNvSpPr/>
      </dsp:nvSpPr>
      <dsp:spPr>
        <a:xfrm>
          <a:off x="2539591" y="1771473"/>
          <a:ext cx="1519860" cy="69473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err="1" smtClean="0"/>
            <a:t>Bockchain</a:t>
          </a:r>
          <a:r>
            <a:rPr lang="en-US" sz="1400" kern="1200" dirty="0" smtClean="0"/>
            <a:t> 2.0 (2013)</a:t>
          </a:r>
          <a:endParaRPr lang="en-US" sz="1400" kern="1200" dirty="0"/>
        </a:p>
      </dsp:txBody>
      <dsp:txXfrm>
        <a:off x="2559939" y="1791821"/>
        <a:ext cx="1479164" cy="654040"/>
      </dsp:txXfrm>
    </dsp:sp>
    <dsp:sp modelId="{CD2634AF-425D-4A8E-B8E7-D7036637C95A}">
      <dsp:nvSpPr>
        <dsp:cNvPr id="0" name=""/>
        <dsp:cNvSpPr/>
      </dsp:nvSpPr>
      <dsp:spPr>
        <a:xfrm>
          <a:off x="4115446" y="1597789"/>
          <a:ext cx="1799834" cy="694736"/>
        </a:xfrm>
        <a:prstGeom prst="chevron">
          <a:avLst>
            <a:gd name="adj" fmla="val 4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6E92EE-EBAB-41D2-86DA-7B806AE4BD53}">
      <dsp:nvSpPr>
        <dsp:cNvPr id="0" name=""/>
        <dsp:cNvSpPr/>
      </dsp:nvSpPr>
      <dsp:spPr>
        <a:xfrm>
          <a:off x="4595402" y="1771473"/>
          <a:ext cx="1519860" cy="69473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err="1" smtClean="0"/>
            <a:t>Bockchain</a:t>
          </a:r>
          <a:r>
            <a:rPr lang="en-US" sz="1400" kern="1200" dirty="0" smtClean="0"/>
            <a:t> 3.0</a:t>
          </a:r>
        </a:p>
        <a:p>
          <a:pPr lvl="0" algn="ctr" defTabSz="622300">
            <a:lnSpc>
              <a:spcPct val="90000"/>
            </a:lnSpc>
            <a:spcBef>
              <a:spcPct val="0"/>
            </a:spcBef>
            <a:spcAft>
              <a:spcPct val="35000"/>
            </a:spcAft>
          </a:pPr>
          <a:r>
            <a:rPr lang="en-US" sz="1400" kern="1200" dirty="0" smtClean="0"/>
            <a:t>(2015)</a:t>
          </a:r>
          <a:endParaRPr lang="en-US" sz="1400" kern="1200" dirty="0"/>
        </a:p>
      </dsp:txBody>
      <dsp:txXfrm>
        <a:off x="4615750" y="1791821"/>
        <a:ext cx="1479164" cy="654040"/>
      </dsp:txXfrm>
    </dsp:sp>
    <dsp:sp modelId="{3DA06BC0-BAC8-4AC6-B98E-3B7457ACD7C4}">
      <dsp:nvSpPr>
        <dsp:cNvPr id="0" name=""/>
        <dsp:cNvSpPr/>
      </dsp:nvSpPr>
      <dsp:spPr>
        <a:xfrm>
          <a:off x="6171257" y="1597789"/>
          <a:ext cx="1799834" cy="694736"/>
        </a:xfrm>
        <a:prstGeom prst="chevron">
          <a:avLst>
            <a:gd name="adj" fmla="val 4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C9EBBBD-2C51-4941-8C6C-A01F816803FA}">
      <dsp:nvSpPr>
        <dsp:cNvPr id="0" name=""/>
        <dsp:cNvSpPr/>
      </dsp:nvSpPr>
      <dsp:spPr>
        <a:xfrm>
          <a:off x="6651213" y="1771473"/>
          <a:ext cx="1519860" cy="694736"/>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lvl="0" algn="ctr" defTabSz="622300">
            <a:lnSpc>
              <a:spcPct val="90000"/>
            </a:lnSpc>
            <a:spcBef>
              <a:spcPct val="0"/>
            </a:spcBef>
            <a:spcAft>
              <a:spcPct val="35000"/>
            </a:spcAft>
          </a:pPr>
          <a:r>
            <a:rPr lang="en-US" sz="1400" kern="1200" dirty="0" err="1" smtClean="0"/>
            <a:t>Bockchain</a:t>
          </a:r>
          <a:r>
            <a:rPr lang="en-US" sz="1400" kern="1200" dirty="0" smtClean="0"/>
            <a:t> 4.0</a:t>
          </a:r>
        </a:p>
        <a:p>
          <a:pPr lvl="0" algn="ctr" defTabSz="622300">
            <a:lnSpc>
              <a:spcPct val="90000"/>
            </a:lnSpc>
            <a:spcBef>
              <a:spcPct val="0"/>
            </a:spcBef>
            <a:spcAft>
              <a:spcPct val="35000"/>
            </a:spcAft>
          </a:pPr>
          <a:r>
            <a:rPr lang="en-US" sz="1400" kern="1200" dirty="0" smtClean="0"/>
            <a:t>(2018)</a:t>
          </a:r>
          <a:endParaRPr lang="en-US" sz="1400" kern="1200" dirty="0"/>
        </a:p>
      </dsp:txBody>
      <dsp:txXfrm>
        <a:off x="6671561" y="1791821"/>
        <a:ext cx="1479164" cy="654040"/>
      </dsp:txXfrm>
    </dsp:sp>
  </dsp:spTree>
</dsp:drawing>
</file>

<file path=ppt/diagrams/layout1.xml><?xml version="1.0" encoding="utf-8"?>
<dgm:layoutDef xmlns:dgm="http://schemas.openxmlformats.org/drawingml/2006/diagram" xmlns:a="http://schemas.openxmlformats.org/drawingml/2006/main" uniqueId="urn:microsoft.com/office/officeart/2005/8/layout/chevronAccent+Icon">
  <dgm:title val="Chevron Accent Process"/>
  <dgm:desc val="Use to show sequential steps in a task, process, or workflow, or to emphasize movement or direction. Works best with minimal Level 1 and Level 2 text."/>
  <dgm:catLst>
    <dgm:cat type="process" pri="9500"/>
    <dgm:cat type="officeonline" pri="2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primFontSz" for="des" forName="txNode" op="equ" val="65"/>
      <dgm:constr type="w" for="ch" forName="compositeSpace" refType="w" refFor="ch" refForName="composite" fact="0.02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bgChev"/>
              <dgm:constr type="w" for="ch" forName="bgChev" refType="w" fact="0.9"/>
              <dgm:constr type="t" for="ch" forName="bgChev"/>
              <dgm:constr type="h" for="ch" forName="bgChev" refType="w" refFor="ch" refForName="bgChev" fact="0.386"/>
              <dgm:constr type="l" for="ch" forName="txNode" refType="w" fact="0.24"/>
              <dgm:constr type="w" for="ch" forName="txNode" refType="w" fact="0.76"/>
              <dgm:constr type="t" for="ch" forName="txNode" refType="h" refFor="ch" refForName="bgChev" fact="0.25"/>
              <dgm:constr type="h" for="ch" forName="txNode" refType="h" refFor="ch" refForName="bgChev"/>
            </dgm:constrLst>
          </dgm:if>
          <dgm:else name="Name7">
            <dgm:constrLst>
              <dgm:constr type="l" for="ch" forName="bgChev" refType="w" fact="0.1"/>
              <dgm:constr type="w" for="ch" forName="bgChev" refType="w" fact="0.9"/>
              <dgm:constr type="t" for="ch" forName="bgChev"/>
              <dgm:constr type="h" for="ch" forName="bgChev" refType="w" refFor="ch" refForName="bgChev" fact="0.386"/>
              <dgm:constr type="l" for="ch" forName="txNode"/>
              <dgm:constr type="w" for="ch" forName="txNode" refType="w" fact="0.76"/>
              <dgm:constr type="t" for="ch" forName="txNode" refType="h" refFor="ch" refForName="bgChev" fact="0.25"/>
              <dgm:constr type="h" for="ch" forName="txNode" refType="h" refFor="ch" refForName="bgChev"/>
            </dgm:constrLst>
          </dgm:else>
        </dgm:choose>
        <dgm:ruleLst/>
        <dgm:layoutNode name="bgChev" styleLbl="node1">
          <dgm:alg type="sp"/>
          <dgm:choose name="Name8">
            <dgm:if name="Name9" func="var" arg="dir" op="equ" val="norm">
              <dgm:shape xmlns:r="http://schemas.openxmlformats.org/officeDocument/2006/relationships" type="chevron" r:blip="">
                <dgm:adjLst>
                  <dgm:adj idx="1" val="0.4"/>
                </dgm:adjLst>
              </dgm:shape>
            </dgm:if>
            <dgm:else name="Name10">
              <dgm:shape xmlns:r="http://schemas.openxmlformats.org/officeDocument/2006/relationships" rot="180" type="chevron" r:blip="">
                <dgm:adjLst>
                  <dgm:adj idx="1" val="0.4"/>
                </dgm:adjLst>
              </dgm:shape>
            </dgm:else>
          </dgm:choose>
          <dgm:presOf/>
          <dgm:constrLst/>
        </dgm:layoutNode>
        <dgm:layoutNode name="txNode" styleLbl="fgAcc1">
          <dgm:varLst>
            <dgm:bulletEnabled val="1"/>
          </dgm:varLst>
          <dgm:alg type="tx"/>
          <dgm:shape xmlns:r="http://schemas.openxmlformats.org/officeDocument/2006/relationships" type="roundRect" r:blip="">
            <dgm:adjLst>
              <dgm:adj idx="1" val="0.1"/>
            </dgm:adjLst>
          </dgm:shape>
          <dgm:presOf axis="desOrSelf" ptType="node"/>
          <dgm:ruleLst>
            <dgm:rule type="primFontSz" val="5" fact="NaN" max="NaN"/>
          </dgm:ruleLst>
        </dgm:layoutNode>
      </dgm:layoutNode>
      <dgm:forEach name="Name11" axis="followSib" ptType="sibTrans" cnt="1">
        <dgm:layoutNode name="compositeSpace">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62c19165a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62c19165a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af1a8f113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af1a8f113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https://why.cardano.org/en/introduction/designing-in-layers/</a:t>
            </a:r>
            <a:endParaRPr/>
          </a:p>
        </p:txBody>
      </p:sp>
    </p:spTree>
    <p:extLst>
      <p:ext uri="{BB962C8B-B14F-4D97-AF65-F5344CB8AC3E}">
        <p14:creationId xmlns:p14="http://schemas.microsoft.com/office/powerpoint/2010/main" val="17319813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62c19165a5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62c19165a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2af1a8f1132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2af1a8f1132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285750" lvl="0" indent="-285750" algn="l" rtl="0">
              <a:lnSpc>
                <a:spcPct val="115000"/>
              </a:lnSpc>
              <a:buFontTx/>
              <a:buChar char="-"/>
            </a:pPr>
            <a:r>
              <a:rPr lang="en-US" sz="1400">
                <a:latin typeface="Lato"/>
                <a:ea typeface="Lato"/>
                <a:cs typeface="Lato"/>
                <a:sym typeface="Lato"/>
              </a:rPr>
              <a:t> </a:t>
            </a:r>
            <a:r>
              <a:rPr lang="en-US" sz="1400" b="0" i="0">
                <a:solidFill>
                  <a:srgbClr val="000000"/>
                </a:solidFill>
                <a:effectLst/>
                <a:latin typeface="ArialMT"/>
              </a:rPr>
              <a:t>18/8/2008 bitcoin xuất hiện trên mạng Internet</a:t>
            </a:r>
            <a:r>
              <a:rPr lang="en-US" sz="1600"/>
              <a:t> </a:t>
            </a:r>
          </a:p>
          <a:p>
            <a:pPr marL="285750" lvl="0" indent="-285750" algn="l" rtl="0">
              <a:lnSpc>
                <a:spcPct val="115000"/>
              </a:lnSpc>
              <a:buFontTx/>
              <a:buChar char="-"/>
            </a:pPr>
            <a:r>
              <a:rPr lang="vi-VN" sz="1400" b="0" i="0">
                <a:solidFill>
                  <a:srgbClr val="000000"/>
                </a:solidFill>
                <a:effectLst/>
                <a:latin typeface="ArialMT"/>
              </a:rPr>
              <a:t>Giao dịch bitcoin đầu tiên diễn ra vào ngày 9</a:t>
            </a:r>
            <a:r>
              <a:rPr lang="vi-VN" sz="1400" b="0" i="0">
                <a:solidFill>
                  <a:srgbClr val="000000"/>
                </a:solidFill>
                <a:effectLst/>
                <a:latin typeface="Calibri" panose="020F0502020204030204" pitchFamily="34" charset="0"/>
              </a:rPr>
              <a:t>/</a:t>
            </a:r>
            <a:r>
              <a:rPr lang="vi-VN" sz="1400" b="0" i="0">
                <a:solidFill>
                  <a:srgbClr val="000000"/>
                </a:solidFill>
                <a:effectLst/>
                <a:latin typeface="ArialMT"/>
              </a:rPr>
              <a:t>1</a:t>
            </a:r>
            <a:r>
              <a:rPr lang="vi-VN" sz="1400" b="0" i="0">
                <a:solidFill>
                  <a:srgbClr val="000000"/>
                </a:solidFill>
                <a:effectLst/>
                <a:latin typeface="Calibri" panose="020F0502020204030204" pitchFamily="34" charset="0"/>
              </a:rPr>
              <a:t>/</a:t>
            </a:r>
            <a:r>
              <a:rPr lang="vi-VN" sz="1400" b="0" i="0">
                <a:solidFill>
                  <a:srgbClr val="000000"/>
                </a:solidFill>
                <a:effectLst/>
                <a:latin typeface="ArialMT"/>
              </a:rPr>
              <a:t>2009 giữa ông</a:t>
            </a:r>
            <a:br>
              <a:rPr lang="vi-VN" sz="1400" b="0" i="0">
                <a:solidFill>
                  <a:srgbClr val="000000"/>
                </a:solidFill>
                <a:effectLst/>
                <a:latin typeface="ArialMT"/>
              </a:rPr>
            </a:br>
            <a:r>
              <a:rPr lang="vi-VN" sz="1400" b="0" i="0">
                <a:solidFill>
                  <a:srgbClr val="000000"/>
                </a:solidFill>
                <a:effectLst/>
                <a:latin typeface="ArialMT"/>
              </a:rPr>
              <a:t>Nakamoto và nhà phát triển phần mềm Hal Finney.</a:t>
            </a:r>
            <a:endParaRPr lang="en-US" sz="1400" b="0" i="0">
              <a:solidFill>
                <a:srgbClr val="000000"/>
              </a:solidFill>
              <a:effectLst/>
              <a:latin typeface="ArialMT"/>
            </a:endParaRPr>
          </a:p>
          <a:p>
            <a:pPr marL="285750" lvl="0" indent="-285750" algn="l" rtl="0">
              <a:lnSpc>
                <a:spcPct val="115000"/>
              </a:lnSpc>
              <a:buFontTx/>
              <a:buChar char="-"/>
            </a:pPr>
            <a:r>
              <a:rPr lang="vi-VN" sz="1400" b="0" i="0">
                <a:solidFill>
                  <a:srgbClr val="000000"/>
                </a:solidFill>
                <a:effectLst/>
                <a:latin typeface="ArialMT"/>
              </a:rPr>
              <a:t>Người ta tin rằng giao dịch bitcoin trong thế giới thực đầu tiên</a:t>
            </a:r>
            <a:br>
              <a:rPr lang="vi-VN" sz="1400" b="0" i="0">
                <a:solidFill>
                  <a:srgbClr val="000000"/>
                </a:solidFill>
                <a:effectLst/>
                <a:latin typeface="ArialMT"/>
              </a:rPr>
            </a:br>
            <a:r>
              <a:rPr lang="vi-VN" sz="1400" b="0" i="0">
                <a:solidFill>
                  <a:srgbClr val="000000"/>
                </a:solidFill>
                <a:effectLst/>
                <a:latin typeface="ArialMT"/>
              </a:rPr>
              <a:t>được lập trình viên Laszlo Hanyecz Hanyecz thực hiện vào</a:t>
            </a:r>
            <a:br>
              <a:rPr lang="vi-VN" sz="1400" b="0" i="0">
                <a:solidFill>
                  <a:srgbClr val="000000"/>
                </a:solidFill>
                <a:effectLst/>
                <a:latin typeface="ArialMT"/>
              </a:rPr>
            </a:br>
            <a:r>
              <a:rPr lang="vi-VN" sz="1400" b="0" i="0">
                <a:solidFill>
                  <a:srgbClr val="000000"/>
                </a:solidFill>
                <a:effectLst/>
                <a:latin typeface="ArialMT"/>
              </a:rPr>
              <a:t>tháng 5</a:t>
            </a:r>
            <a:r>
              <a:rPr lang="vi-VN" sz="1400" b="0" i="0">
                <a:solidFill>
                  <a:srgbClr val="000000"/>
                </a:solidFill>
                <a:effectLst/>
                <a:latin typeface="Calibri" panose="020F0502020204030204" pitchFamily="34" charset="0"/>
              </a:rPr>
              <a:t>/</a:t>
            </a:r>
            <a:r>
              <a:rPr lang="vi-VN" sz="1400" b="0" i="0">
                <a:solidFill>
                  <a:srgbClr val="000000"/>
                </a:solidFill>
                <a:effectLst/>
                <a:latin typeface="ArialMT"/>
              </a:rPr>
              <a:t>2010 </a:t>
            </a:r>
            <a:r>
              <a:rPr lang="vi-VN" sz="1400" b="0" i="0">
                <a:solidFill>
                  <a:srgbClr val="000000"/>
                </a:solidFill>
                <a:effectLst/>
                <a:latin typeface="Calibri" panose="020F0502020204030204" pitchFamily="34" charset="0"/>
              </a:rPr>
              <a:t>khi trả </a:t>
            </a:r>
            <a:r>
              <a:rPr lang="vi-VN" sz="1400" b="0" i="0">
                <a:solidFill>
                  <a:srgbClr val="000000"/>
                </a:solidFill>
                <a:effectLst/>
                <a:latin typeface="ArialMT"/>
              </a:rPr>
              <a:t>10.000 bitcoin để mua hai bánh pizza Papa</a:t>
            </a:r>
            <a:br>
              <a:rPr lang="vi-VN" sz="1400" b="0" i="0">
                <a:solidFill>
                  <a:srgbClr val="000000"/>
                </a:solidFill>
                <a:effectLst/>
                <a:latin typeface="ArialMT"/>
              </a:rPr>
            </a:br>
            <a:r>
              <a:rPr lang="vi-VN" sz="1400" b="0" i="0">
                <a:solidFill>
                  <a:srgbClr val="000000"/>
                </a:solidFill>
                <a:effectLst/>
                <a:latin typeface="ArialMT"/>
              </a:rPr>
              <a:t>John’s.</a:t>
            </a:r>
            <a:endParaRPr lang="en-US" sz="1400" b="0" i="0">
              <a:solidFill>
                <a:srgbClr val="000000"/>
              </a:solidFill>
              <a:effectLst/>
              <a:latin typeface="ArialMT"/>
            </a:endParaRPr>
          </a:p>
          <a:p>
            <a:pPr marL="285750" lvl="0" indent="-285750" algn="l" rtl="0">
              <a:lnSpc>
                <a:spcPct val="115000"/>
              </a:lnSpc>
              <a:buFontTx/>
              <a:buChar char="-"/>
            </a:pPr>
            <a:r>
              <a:rPr lang="vi-VN" sz="1400" b="0" i="0">
                <a:solidFill>
                  <a:srgbClr val="000000"/>
                </a:solidFill>
                <a:effectLst/>
                <a:latin typeface="Calibri" panose="020F0502020204030204" pitchFamily="34" charset="0"/>
              </a:rPr>
              <a:t>C</a:t>
            </a:r>
            <a:r>
              <a:rPr lang="vi-VN" sz="1400" b="0" i="0">
                <a:solidFill>
                  <a:srgbClr val="000000"/>
                </a:solidFill>
                <a:effectLst/>
                <a:latin typeface="ArialMT"/>
              </a:rPr>
              <a:t>uối năm 2010 sàn giao dịch Mt. Gox ở Tokyo, cho phép giới</a:t>
            </a:r>
            <a:br>
              <a:rPr lang="vi-VN" sz="1400" b="0" i="0">
                <a:solidFill>
                  <a:srgbClr val="000000"/>
                </a:solidFill>
                <a:effectLst/>
                <a:latin typeface="ArialMT"/>
              </a:rPr>
            </a:br>
            <a:r>
              <a:rPr lang="vi-VN" sz="1400" b="0" i="0">
                <a:solidFill>
                  <a:srgbClr val="000000"/>
                </a:solidFill>
                <a:effectLst/>
                <a:latin typeface="ArialMT"/>
              </a:rPr>
              <a:t>đầu tư giao dịch bitcoin, với giá khoảng 0,07 USD/bitcoin</a:t>
            </a:r>
            <a:r>
              <a:rPr lang="vi-VN" sz="1800"/>
              <a:t> </a:t>
            </a:r>
            <a:endParaRPr lang="en-US" sz="1800"/>
          </a:p>
          <a:p>
            <a:pPr marL="0" lvl="0" indent="0" algn="l" rtl="0">
              <a:lnSpc>
                <a:spcPct val="115000"/>
              </a:lnSpc>
              <a:buFontTx/>
              <a:buNone/>
            </a:pPr>
            <a:r>
              <a:rPr lang="en-US" sz="1800" b="0" i="0">
                <a:solidFill>
                  <a:srgbClr val="233A44"/>
                </a:solidFill>
                <a:effectLst/>
                <a:latin typeface="ArialMT"/>
              </a:rPr>
              <a:t>+ </a:t>
            </a:r>
            <a:r>
              <a:rPr lang="vi-VN" sz="1800" b="0" i="0">
                <a:solidFill>
                  <a:srgbClr val="233A44"/>
                </a:solidFill>
                <a:effectLst/>
                <a:latin typeface="ArialMT"/>
              </a:rPr>
              <a:t>Mỗi Block chứa các thông tin về thời gian khởi tạo và</a:t>
            </a:r>
            <a:br>
              <a:rPr lang="vi-VN" sz="1800" b="0" i="0">
                <a:solidFill>
                  <a:srgbClr val="233A44"/>
                </a:solidFill>
                <a:effectLst/>
                <a:latin typeface="ArialMT"/>
              </a:rPr>
            </a:br>
            <a:r>
              <a:rPr lang="vi-VN" sz="1800" b="1" i="0">
                <a:solidFill>
                  <a:srgbClr val="FF0000"/>
                </a:solidFill>
                <a:effectLst/>
                <a:latin typeface="Arial-BoldMT"/>
              </a:rPr>
              <a:t>được liên kết </a:t>
            </a:r>
            <a:r>
              <a:rPr lang="vi-VN" sz="1800" b="0" i="0">
                <a:solidFill>
                  <a:srgbClr val="233A44"/>
                </a:solidFill>
                <a:effectLst/>
                <a:latin typeface="ArialMT"/>
              </a:rPr>
              <a:t>với các khối trước đó.</a:t>
            </a:r>
            <a:br>
              <a:rPr lang="vi-VN" sz="1800" b="0" i="0">
                <a:solidFill>
                  <a:srgbClr val="233A44"/>
                </a:solidFill>
                <a:effectLst/>
                <a:latin typeface="ArialMT"/>
              </a:rPr>
            </a:br>
            <a:r>
              <a:rPr lang="vi-VN" sz="1800" b="0" i="0">
                <a:solidFill>
                  <a:srgbClr val="000000"/>
                </a:solidFill>
                <a:effectLst/>
                <a:latin typeface="Calibri" panose="020F0502020204030204" pitchFamily="34" charset="0"/>
              </a:rPr>
              <a:t>● </a:t>
            </a:r>
            <a:r>
              <a:rPr lang="vi-VN" sz="1800" b="0" i="0">
                <a:solidFill>
                  <a:srgbClr val="233A44"/>
                </a:solidFill>
                <a:effectLst/>
                <a:latin typeface="ArialMT"/>
              </a:rPr>
              <a:t>Các Block hoạt động độc lập và có thể mở rộng theo</a:t>
            </a:r>
            <a:br>
              <a:rPr lang="vi-VN" sz="1800" b="0" i="0">
                <a:solidFill>
                  <a:srgbClr val="233A44"/>
                </a:solidFill>
                <a:effectLst/>
                <a:latin typeface="ArialMT"/>
              </a:rPr>
            </a:br>
            <a:r>
              <a:rPr lang="vi-VN" sz="1800" b="0" i="0">
                <a:solidFill>
                  <a:srgbClr val="233A44"/>
                </a:solidFill>
                <a:effectLst/>
                <a:latin typeface="ArialMT"/>
              </a:rPr>
              <a:t>thời gian.</a:t>
            </a:r>
            <a:r>
              <a:rPr lang="vi-VN" sz="2400"/>
              <a:t> </a:t>
            </a:r>
            <a:br>
              <a:rPr lang="vi-VN" sz="2400"/>
            </a:br>
            <a:endParaRPr sz="1400">
              <a:latin typeface="Lato"/>
              <a:ea typeface="Lato"/>
              <a:cs typeface="Lato"/>
              <a:sym typeface="Lato"/>
            </a:endParaRPr>
          </a:p>
        </p:txBody>
      </p:sp>
    </p:spTree>
    <p:extLst>
      <p:ext uri="{BB962C8B-B14F-4D97-AF65-F5344CB8AC3E}">
        <p14:creationId xmlns:p14="http://schemas.microsoft.com/office/powerpoint/2010/main" val="4119027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400">
                <a:latin typeface="Lato"/>
                <a:ea typeface="Lato"/>
                <a:cs typeface="Lato"/>
                <a:sym typeface="Lato"/>
              </a:rPr>
              <a:t> </a:t>
            </a:r>
            <a:r>
              <a:rPr lang="vi-VN" sz="1400" b="0" i="0">
                <a:solidFill>
                  <a:srgbClr val="000000"/>
                </a:solidFill>
                <a:effectLst/>
                <a:latin typeface="ArialMT"/>
              </a:rPr>
              <a:t>Chuỗi Blockchain thông thể bị làm giả và phá hủy (Chỉ bị phá hủy khi không</a:t>
            </a:r>
            <a:r>
              <a:rPr lang="en-US" sz="1400" b="0" i="0">
                <a:solidFill>
                  <a:srgbClr val="000000"/>
                </a:solidFill>
                <a:effectLst/>
                <a:latin typeface="ArialMT"/>
              </a:rPr>
              <a:t>  </a:t>
            </a:r>
            <a:r>
              <a:rPr lang="vi-VN" sz="1400" b="0" i="0">
                <a:solidFill>
                  <a:srgbClr val="000000"/>
                </a:solidFill>
                <a:effectLst/>
                <a:latin typeface="ArialMT"/>
              </a:rPr>
              <a:t>còn internet).</a:t>
            </a:r>
            <a:br>
              <a:rPr lang="vi-VN" sz="1400" b="0" i="0">
                <a:solidFill>
                  <a:srgbClr val="000000"/>
                </a:solidFill>
                <a:effectLst/>
                <a:latin typeface="ArialMT"/>
              </a:rPr>
            </a:br>
            <a:r>
              <a:rPr lang="vi-VN" sz="1400" b="0" i="0">
                <a:solidFill>
                  <a:srgbClr val="000000"/>
                </a:solidFill>
                <a:effectLst/>
                <a:latin typeface="ArialMT"/>
              </a:rPr>
              <a:t>● Bất biến: chỉ có người khởi tạo Blockchain (người nắm giữ Private key mã</a:t>
            </a:r>
            <a:r>
              <a:rPr lang="en-US" sz="1400" b="0" i="0">
                <a:solidFill>
                  <a:srgbClr val="000000"/>
                </a:solidFill>
                <a:effectLst/>
                <a:latin typeface="ArialMT"/>
              </a:rPr>
              <a:t> </a:t>
            </a:r>
            <a:r>
              <a:rPr lang="vi-VN" sz="1400" b="0" i="0">
                <a:solidFill>
                  <a:srgbClr val="000000"/>
                </a:solidFill>
                <a:effectLst/>
                <a:latin typeface="ArialMT"/>
              </a:rPr>
              <a:t>khóa bí mật) mới được quyền sửa chữa các dữ liệu được ghi bởi người đó (…)</a:t>
            </a:r>
            <a:r>
              <a:rPr lang="en-US" sz="1400" b="0" i="0">
                <a:solidFill>
                  <a:srgbClr val="000000"/>
                </a:solidFill>
                <a:effectLst/>
                <a:latin typeface="ArialMT"/>
              </a:rPr>
              <a:t> </a:t>
            </a:r>
            <a:r>
              <a:rPr lang="vi-VN" sz="1400" b="0" i="0">
                <a:solidFill>
                  <a:srgbClr val="000000"/>
                </a:solidFill>
                <a:effectLst/>
                <a:latin typeface="ArialMT"/>
              </a:rPr>
              <a:t>trên cơ sở đồng thuận của những người tham gia.</a:t>
            </a:r>
            <a:br>
              <a:rPr lang="vi-VN" sz="1400" b="0" i="0">
                <a:solidFill>
                  <a:srgbClr val="000000"/>
                </a:solidFill>
                <a:effectLst/>
                <a:latin typeface="ArialMT"/>
              </a:rPr>
            </a:br>
            <a:r>
              <a:rPr lang="vi-VN" sz="1400" b="0" i="0">
                <a:solidFill>
                  <a:srgbClr val="000000"/>
                </a:solidFill>
                <a:effectLst/>
                <a:latin typeface="ArialMT"/>
              </a:rPr>
              <a:t>● Bảo mật dữ liệu: Các thông tin, dữ liệu về các chuỗi blockchain được phân tán</a:t>
            </a:r>
            <a:r>
              <a:rPr lang="en-US" sz="1400" b="0" i="0">
                <a:solidFill>
                  <a:srgbClr val="000000"/>
                </a:solidFill>
                <a:effectLst/>
                <a:latin typeface="ArialMT"/>
              </a:rPr>
              <a:t> </a:t>
            </a:r>
            <a:r>
              <a:rPr lang="vi-VN" sz="1400" b="0" i="0">
                <a:solidFill>
                  <a:srgbClr val="000000"/>
                </a:solidFill>
                <a:effectLst/>
                <a:latin typeface="ArialMT"/>
              </a:rPr>
              <a:t>và an toàn tuyệt đối. Chỉ có người giữ private key mới có quyền truy xuất.</a:t>
            </a:r>
            <a:br>
              <a:rPr lang="vi-VN" sz="1400" b="0" i="0">
                <a:solidFill>
                  <a:srgbClr val="000000"/>
                </a:solidFill>
                <a:effectLst/>
                <a:latin typeface="ArialMT"/>
              </a:rPr>
            </a:br>
            <a:r>
              <a:rPr lang="vi-VN" sz="1400" b="0" i="0">
                <a:solidFill>
                  <a:srgbClr val="000000"/>
                </a:solidFill>
                <a:effectLst/>
                <a:latin typeface="ArialMT"/>
              </a:rPr>
              <a:t>● Minh bạch: Ai cũng có thể theo dõi đường đi của blockchain từ địa chỉ này tới</a:t>
            </a:r>
            <a:r>
              <a:rPr lang="en-US" sz="1400" b="0" i="0">
                <a:solidFill>
                  <a:srgbClr val="000000"/>
                </a:solidFill>
                <a:effectLst/>
                <a:latin typeface="ArialMT"/>
              </a:rPr>
              <a:t> </a:t>
            </a:r>
            <a:r>
              <a:rPr lang="vi-VN" sz="1400" b="0" i="0">
                <a:solidFill>
                  <a:srgbClr val="000000"/>
                </a:solidFill>
                <a:effectLst/>
                <a:latin typeface="ArialMT"/>
              </a:rPr>
              <a:t>địa chỉ khác và thống kê toàn bộ lịch sử trên địa chỉ đó.</a:t>
            </a:r>
            <a:br>
              <a:rPr lang="vi-VN" sz="1400" b="0" i="0">
                <a:solidFill>
                  <a:srgbClr val="000000"/>
                </a:solidFill>
                <a:effectLst/>
                <a:latin typeface="ArialMT"/>
              </a:rPr>
            </a:br>
            <a:r>
              <a:rPr lang="vi-VN" sz="1400" b="0" i="0">
                <a:solidFill>
                  <a:srgbClr val="000000"/>
                </a:solidFill>
                <a:effectLst/>
                <a:latin typeface="ArialMT"/>
              </a:rPr>
              <a:t>● Hợp đồng thông minh: Các kỹ thuật số được nhúng bởi một đoạn code</a:t>
            </a:r>
            <a:br>
              <a:rPr lang="vi-VN" sz="1400" b="0" i="0">
                <a:solidFill>
                  <a:srgbClr val="000000"/>
                </a:solidFill>
                <a:effectLst/>
                <a:latin typeface="ArialMT"/>
              </a:rPr>
            </a:br>
            <a:r>
              <a:rPr lang="vi-VN" sz="1400" b="0" i="0">
                <a:solidFill>
                  <a:srgbClr val="000000"/>
                </a:solidFill>
                <a:effectLst/>
                <a:latin typeface="ArialMT"/>
              </a:rPr>
              <a:t>(IFTTT), cho phép chúng tự thực thi. Trong thực tế, sẽ có một bên trung gian</a:t>
            </a:r>
            <a:r>
              <a:rPr lang="en-US" sz="1400" b="0" i="0">
                <a:solidFill>
                  <a:srgbClr val="000000"/>
                </a:solidFill>
                <a:effectLst/>
                <a:latin typeface="ArialMT"/>
              </a:rPr>
              <a:t> </a:t>
            </a:r>
            <a:r>
              <a:rPr lang="vi-VN" sz="1400" b="0" i="0">
                <a:solidFill>
                  <a:srgbClr val="000000"/>
                </a:solidFill>
                <a:effectLst/>
                <a:latin typeface="ArialMT"/>
              </a:rPr>
              <a:t>bảo đảm các bên liên quan đều tuân thủ các điề</a:t>
            </a:r>
            <a:r>
              <a:rPr lang="en-US" sz="1400" b="0" i="0">
                <a:solidFill>
                  <a:srgbClr val="000000"/>
                </a:solidFill>
                <a:effectLst/>
                <a:latin typeface="ArialMT"/>
              </a:rPr>
              <a:t>u luật</a:t>
            </a:r>
            <a:r>
              <a:rPr lang="vi-VN" sz="1800"/>
              <a:t> </a:t>
            </a:r>
            <a:endParaRPr sz="1400">
              <a:latin typeface="Lato"/>
              <a:ea typeface="Lato"/>
              <a:cs typeface="Lato"/>
              <a:sym typeface="Lato"/>
            </a:endParaRPr>
          </a:p>
        </p:txBody>
      </p:sp>
    </p:spTree>
    <p:extLst>
      <p:ext uri="{BB962C8B-B14F-4D97-AF65-F5344CB8AC3E}">
        <p14:creationId xmlns:p14="http://schemas.microsoft.com/office/powerpoint/2010/main" val="13498706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400">
                <a:latin typeface="Lato"/>
                <a:ea typeface="Lato"/>
                <a:cs typeface="Lato"/>
                <a:sym typeface="Lato"/>
              </a:rPr>
              <a:t> </a:t>
            </a:r>
            <a:r>
              <a:rPr lang="vi-VN" sz="1400" b="0" i="0">
                <a:solidFill>
                  <a:srgbClr val="000000"/>
                </a:solidFill>
                <a:effectLst/>
                <a:latin typeface="ArialMT"/>
              </a:rPr>
              <a:t>Chuỗi Blockchain thông thể bị làm giả và phá hủy (Chỉ bị phá hủy khi không</a:t>
            </a:r>
            <a:r>
              <a:rPr lang="en-US" sz="1400" b="0" i="0">
                <a:solidFill>
                  <a:srgbClr val="000000"/>
                </a:solidFill>
                <a:effectLst/>
                <a:latin typeface="ArialMT"/>
              </a:rPr>
              <a:t>  </a:t>
            </a:r>
            <a:r>
              <a:rPr lang="vi-VN" sz="1400" b="0" i="0">
                <a:solidFill>
                  <a:srgbClr val="000000"/>
                </a:solidFill>
                <a:effectLst/>
                <a:latin typeface="ArialMT"/>
              </a:rPr>
              <a:t>còn internet).</a:t>
            </a:r>
            <a:br>
              <a:rPr lang="vi-VN" sz="1400" b="0" i="0">
                <a:solidFill>
                  <a:srgbClr val="000000"/>
                </a:solidFill>
                <a:effectLst/>
                <a:latin typeface="ArialMT"/>
              </a:rPr>
            </a:br>
            <a:r>
              <a:rPr lang="vi-VN" sz="1400" b="0" i="0">
                <a:solidFill>
                  <a:srgbClr val="000000"/>
                </a:solidFill>
                <a:effectLst/>
                <a:latin typeface="ArialMT"/>
              </a:rPr>
              <a:t>● Bất biến: chỉ có người khởi tạo Blockchain (người nắm giữ Private key mã</a:t>
            </a:r>
            <a:r>
              <a:rPr lang="en-US" sz="1400" b="0" i="0">
                <a:solidFill>
                  <a:srgbClr val="000000"/>
                </a:solidFill>
                <a:effectLst/>
                <a:latin typeface="ArialMT"/>
              </a:rPr>
              <a:t> </a:t>
            </a:r>
            <a:r>
              <a:rPr lang="vi-VN" sz="1400" b="0" i="0">
                <a:solidFill>
                  <a:srgbClr val="000000"/>
                </a:solidFill>
                <a:effectLst/>
                <a:latin typeface="ArialMT"/>
              </a:rPr>
              <a:t>khóa bí mật) mới được quyền sửa chữa các dữ liệu được ghi bởi người đó (…)</a:t>
            </a:r>
            <a:r>
              <a:rPr lang="en-US" sz="1400" b="0" i="0">
                <a:solidFill>
                  <a:srgbClr val="000000"/>
                </a:solidFill>
                <a:effectLst/>
                <a:latin typeface="ArialMT"/>
              </a:rPr>
              <a:t> </a:t>
            </a:r>
            <a:r>
              <a:rPr lang="vi-VN" sz="1400" b="0" i="0">
                <a:solidFill>
                  <a:srgbClr val="000000"/>
                </a:solidFill>
                <a:effectLst/>
                <a:latin typeface="ArialMT"/>
              </a:rPr>
              <a:t>trên cơ sở đồng thuận của những người tham gia.</a:t>
            </a:r>
            <a:br>
              <a:rPr lang="vi-VN" sz="1400" b="0" i="0">
                <a:solidFill>
                  <a:srgbClr val="000000"/>
                </a:solidFill>
                <a:effectLst/>
                <a:latin typeface="ArialMT"/>
              </a:rPr>
            </a:br>
            <a:r>
              <a:rPr lang="vi-VN" sz="1400" b="0" i="0">
                <a:solidFill>
                  <a:srgbClr val="000000"/>
                </a:solidFill>
                <a:effectLst/>
                <a:latin typeface="ArialMT"/>
              </a:rPr>
              <a:t>● Bảo mật dữ liệu: Các thông tin, dữ liệu về các chuỗi blockchain được phân tán</a:t>
            </a:r>
            <a:r>
              <a:rPr lang="en-US" sz="1400" b="0" i="0">
                <a:solidFill>
                  <a:srgbClr val="000000"/>
                </a:solidFill>
                <a:effectLst/>
                <a:latin typeface="ArialMT"/>
              </a:rPr>
              <a:t> </a:t>
            </a:r>
            <a:r>
              <a:rPr lang="vi-VN" sz="1400" b="0" i="0">
                <a:solidFill>
                  <a:srgbClr val="000000"/>
                </a:solidFill>
                <a:effectLst/>
                <a:latin typeface="ArialMT"/>
              </a:rPr>
              <a:t>và an toàn tuyệt đối. Chỉ có người giữ private key mới có quyền truy xuất.</a:t>
            </a:r>
            <a:br>
              <a:rPr lang="vi-VN" sz="1400" b="0" i="0">
                <a:solidFill>
                  <a:srgbClr val="000000"/>
                </a:solidFill>
                <a:effectLst/>
                <a:latin typeface="ArialMT"/>
              </a:rPr>
            </a:br>
            <a:r>
              <a:rPr lang="vi-VN" sz="1400" b="0" i="0">
                <a:solidFill>
                  <a:srgbClr val="000000"/>
                </a:solidFill>
                <a:effectLst/>
                <a:latin typeface="ArialMT"/>
              </a:rPr>
              <a:t>● Minh bạch: Ai cũng có thể theo dõi đường đi của blockchain từ địa chỉ này tới</a:t>
            </a:r>
            <a:r>
              <a:rPr lang="en-US" sz="1400" b="0" i="0">
                <a:solidFill>
                  <a:srgbClr val="000000"/>
                </a:solidFill>
                <a:effectLst/>
                <a:latin typeface="ArialMT"/>
              </a:rPr>
              <a:t> </a:t>
            </a:r>
            <a:r>
              <a:rPr lang="vi-VN" sz="1400" b="0" i="0">
                <a:solidFill>
                  <a:srgbClr val="000000"/>
                </a:solidFill>
                <a:effectLst/>
                <a:latin typeface="ArialMT"/>
              </a:rPr>
              <a:t>địa chỉ khác và thống kê toàn bộ lịch sử trên địa chỉ đó.</a:t>
            </a:r>
            <a:br>
              <a:rPr lang="vi-VN" sz="1400" b="0" i="0">
                <a:solidFill>
                  <a:srgbClr val="000000"/>
                </a:solidFill>
                <a:effectLst/>
                <a:latin typeface="ArialMT"/>
              </a:rPr>
            </a:br>
            <a:r>
              <a:rPr lang="vi-VN" sz="1400" b="0" i="0">
                <a:solidFill>
                  <a:srgbClr val="000000"/>
                </a:solidFill>
                <a:effectLst/>
                <a:latin typeface="ArialMT"/>
              </a:rPr>
              <a:t>● Hợp đồng thông minh: Các kỹ thuật số được nhúng bởi một đoạn code</a:t>
            </a:r>
            <a:br>
              <a:rPr lang="vi-VN" sz="1400" b="0" i="0">
                <a:solidFill>
                  <a:srgbClr val="000000"/>
                </a:solidFill>
                <a:effectLst/>
                <a:latin typeface="ArialMT"/>
              </a:rPr>
            </a:br>
            <a:r>
              <a:rPr lang="vi-VN" sz="1400" b="0" i="0">
                <a:solidFill>
                  <a:srgbClr val="000000"/>
                </a:solidFill>
                <a:effectLst/>
                <a:latin typeface="ArialMT"/>
              </a:rPr>
              <a:t>(IFTTT), cho phép chúng tự thực thi. Trong thực tế, sẽ có một bên trung gian</a:t>
            </a:r>
            <a:r>
              <a:rPr lang="en-US" sz="1400" b="0" i="0">
                <a:solidFill>
                  <a:srgbClr val="000000"/>
                </a:solidFill>
                <a:effectLst/>
                <a:latin typeface="ArialMT"/>
              </a:rPr>
              <a:t> </a:t>
            </a:r>
            <a:r>
              <a:rPr lang="vi-VN" sz="1400" b="0" i="0">
                <a:solidFill>
                  <a:srgbClr val="000000"/>
                </a:solidFill>
                <a:effectLst/>
                <a:latin typeface="ArialMT"/>
              </a:rPr>
              <a:t>bảo đảm các bên liên quan đều tuân thủ các điề</a:t>
            </a:r>
            <a:r>
              <a:rPr lang="en-US" sz="1400" b="0" i="0">
                <a:solidFill>
                  <a:srgbClr val="000000"/>
                </a:solidFill>
                <a:effectLst/>
                <a:latin typeface="ArialMT"/>
              </a:rPr>
              <a:t>u luật</a:t>
            </a:r>
            <a:r>
              <a:rPr lang="vi-VN" sz="1800"/>
              <a:t> </a:t>
            </a:r>
            <a:endParaRPr sz="1400">
              <a:latin typeface="Lato"/>
              <a:ea typeface="Lato"/>
              <a:cs typeface="Lato"/>
              <a:sym typeface="Lato"/>
            </a:endParaRPr>
          </a:p>
        </p:txBody>
      </p:sp>
    </p:spTree>
    <p:extLst>
      <p:ext uri="{BB962C8B-B14F-4D97-AF65-F5344CB8AC3E}">
        <p14:creationId xmlns:p14="http://schemas.microsoft.com/office/powerpoint/2010/main" val="1858488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400">
                <a:latin typeface="Lato"/>
                <a:ea typeface="Lato"/>
                <a:cs typeface="Lato"/>
                <a:sym typeface="Lato"/>
              </a:rPr>
              <a:t> </a:t>
            </a:r>
            <a:endParaRPr sz="1400">
              <a:latin typeface="Lato"/>
              <a:ea typeface="Lato"/>
              <a:cs typeface="Lato"/>
              <a:sym typeface="Lato"/>
            </a:endParaRPr>
          </a:p>
        </p:txBody>
      </p:sp>
    </p:spTree>
    <p:extLst>
      <p:ext uri="{BB962C8B-B14F-4D97-AF65-F5344CB8AC3E}">
        <p14:creationId xmlns:p14="http://schemas.microsoft.com/office/powerpoint/2010/main" val="1800691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2585789afe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2585789af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https://www.pwc.ch/en/insights/fs/digital-identity.html</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62c19165a5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62c19165a5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r>
              <a:rPr lang="vi-VN" b="1" i="0">
                <a:solidFill>
                  <a:srgbClr val="0D0D0D"/>
                </a:solidFill>
                <a:effectLst/>
                <a:latin typeface="Söhne"/>
              </a:rPr>
              <a:t>Nguy cơ về bảo mật tập trung</a:t>
            </a:r>
            <a:r>
              <a:rPr lang="vi-VN" b="0" i="0">
                <a:solidFill>
                  <a:srgbClr val="0D0D0D"/>
                </a:solidFill>
                <a:effectLst/>
                <a:latin typeface="Söhne"/>
              </a:rPr>
              <a:t>: Trong mô hình tập trung, tất cả thông tin định danh được tập trung vào một hệ thống hoặc cơ sở dữ liệu duy nhất. Điều này tạo ra một điểm yếu lớn, nếu hệ thống này bị tấn công, bị hack, hoặc bị vi phạm, thông tin cá nhân của hàng triệu người dùng có thể bị đe dọa.</a:t>
            </a:r>
          </a:p>
          <a:p>
            <a:pPr algn="l">
              <a:buFont typeface="+mj-lt"/>
              <a:buAutoNum type="arabicPeriod"/>
            </a:pPr>
            <a:r>
              <a:rPr lang="vi-VN" b="1" i="0">
                <a:solidFill>
                  <a:srgbClr val="0D0D0D"/>
                </a:solidFill>
                <a:effectLst/>
                <a:latin typeface="Söhne"/>
              </a:rPr>
              <a:t>Quyền kiểm soát tập trung</a:t>
            </a:r>
            <a:r>
              <a:rPr lang="vi-VN" b="0" i="0">
                <a:solidFill>
                  <a:srgbClr val="0D0D0D"/>
                </a:solidFill>
                <a:effectLst/>
                <a:latin typeface="Söhne"/>
              </a:rPr>
              <a:t>: Trong mô hình tập trung, quyền kiểm soát định danh thường nằm trong tay một số ít các tổ chức hoặc cơ quan có quyền lực. Điều này có thể dẫn đến tình trạng lạm dụng quyền lực và kiểm soát thông tin định danh của người dùng một cách không công bằng.</a:t>
            </a:r>
          </a:p>
          <a:p>
            <a:pPr algn="l">
              <a:buFont typeface="+mj-lt"/>
              <a:buAutoNum type="arabicPeriod"/>
            </a:pPr>
            <a:r>
              <a:rPr lang="vi-VN" b="1" i="0">
                <a:solidFill>
                  <a:srgbClr val="0D0D0D"/>
                </a:solidFill>
                <a:effectLst/>
                <a:latin typeface="Söhne"/>
              </a:rPr>
              <a:t>Rủi ro về quyền riêng tư</a:t>
            </a:r>
            <a:r>
              <a:rPr lang="vi-VN" b="0" i="0">
                <a:solidFill>
                  <a:srgbClr val="0D0D0D"/>
                </a:solidFill>
                <a:effectLst/>
                <a:latin typeface="Söhne"/>
              </a:rPr>
              <a:t>: Với tất cả thông tin định danh được tập trung tại một nơi duy nhất, có nguy cơ cao về việc lộ ra thông tin cá nhân và xâm phạm quyền riêng tư. Nếu hệ thống không được bảo vệ đúng cách, thông tin có thể bị tiết lộ hoặc lợi dụng một cách không đúng đắn.</a:t>
            </a:r>
          </a:p>
          <a:p>
            <a:pPr algn="l">
              <a:buFont typeface="+mj-lt"/>
              <a:buAutoNum type="arabicPeriod"/>
            </a:pPr>
            <a:r>
              <a:rPr lang="vi-VN" b="1" i="0">
                <a:solidFill>
                  <a:srgbClr val="0D0D0D"/>
                </a:solidFill>
                <a:effectLst/>
                <a:latin typeface="Söhne"/>
              </a:rPr>
              <a:t>Khả năng giao dịch chậm chạp</a:t>
            </a:r>
            <a:r>
              <a:rPr lang="vi-VN" b="0" i="0">
                <a:solidFill>
                  <a:srgbClr val="0D0D0D"/>
                </a:solidFill>
                <a:effectLst/>
                <a:latin typeface="Söhne"/>
              </a:rPr>
              <a:t>: Trong mô hình tập trung, việc xác minh danh tính và xác nhận giao dịch thường phải thông qua một bên trung gian, làm chậm quá trình và tăng chi phí. Điều này có thể làm giảm trải nghiệm người dùng và gây khó khăn trong việc thực hiện các giao dịch trực tuyến.</a:t>
            </a:r>
          </a:p>
          <a:p>
            <a:pPr algn="l">
              <a:buFont typeface="+mj-lt"/>
              <a:buAutoNum type="arabicPeriod"/>
            </a:pPr>
            <a:r>
              <a:rPr lang="vi-VN" b="1" i="0">
                <a:solidFill>
                  <a:srgbClr val="0D0D0D"/>
                </a:solidFill>
                <a:effectLst/>
                <a:latin typeface="Söhne"/>
              </a:rPr>
              <a:t>Thiếu linh hoạt và khả năng mở rộng</a:t>
            </a:r>
            <a:r>
              <a:rPr lang="vi-VN" b="0" i="0">
                <a:solidFill>
                  <a:srgbClr val="0D0D0D"/>
                </a:solidFill>
                <a:effectLst/>
                <a:latin typeface="Söhne"/>
              </a:rPr>
              <a:t>: Mô hình tập trung thường thiếu linh hoạt và khả năng mở rộng, đặc biệt là khi cần tích hợp với các hệ thống và dịch vụ khác. Việc thay đổi hay mở rộng hệ thống đòi hỏi sự phụ thuộc vào các bên thứ ba và có thể phức tạp và tốn kém.</a:t>
            </a:r>
          </a:p>
          <a:p>
            <a:pPr algn="l"/>
            <a:r>
              <a:rPr lang="vi-VN" b="0" i="0">
                <a:solidFill>
                  <a:srgbClr val="0D0D0D"/>
                </a:solidFill>
                <a:effectLst/>
                <a:latin typeface="Söhne"/>
              </a:rPr>
              <a:t>Tóm lại, mô hình quản lý danh tính tập trung mang lại một số lợi ích nhưng cũng gặp phải một số nhược điểm quan trọng, đặc biệt là về bảo mật, quyền riêng tư, và khả năng mở rộng. Điều này đã thúc đẩy sự phát triển của các phương pháp và công nghệ quản lý danh tính phi tập trung như Self-Sovereign Identity (SSI) và các hệ thống dựa trên blockchain.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af1a8f113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af1a8f113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a:buFont typeface="+mj-lt"/>
              <a:buAutoNum type="arabicPeriod"/>
            </a:pPr>
            <a:r>
              <a:rPr lang="vi-VN" b="1" i="0">
                <a:solidFill>
                  <a:srgbClr val="0D0D0D"/>
                </a:solidFill>
                <a:effectLst/>
                <a:latin typeface="Söhne"/>
              </a:rPr>
              <a:t>Công bằng và Công bằng</a:t>
            </a:r>
            <a:r>
              <a:rPr lang="vi-VN" b="0" i="0">
                <a:solidFill>
                  <a:srgbClr val="0D0D0D"/>
                </a:solidFill>
                <a:effectLst/>
                <a:latin typeface="Söhne"/>
              </a:rPr>
              <a:t>: Quản lý danh tính cần được thực hiện một cách công bằng và công bằng. Tất cả người dùng nên được đối xử một cách công bằng, không phân biệt đối xử dựa trên giới tính, tuổi tác, dân tộc, tôn giáo hoặc bất kỳ yếu tố nào khác.</a:t>
            </a:r>
          </a:p>
          <a:p>
            <a:pPr algn="l">
              <a:buFont typeface="+mj-lt"/>
              <a:buAutoNum type="arabicPeriod"/>
            </a:pPr>
            <a:r>
              <a:rPr lang="vi-VN" b="1" i="0">
                <a:solidFill>
                  <a:srgbClr val="0D0D0D"/>
                </a:solidFill>
                <a:effectLst/>
                <a:latin typeface="Söhne"/>
              </a:rPr>
              <a:t>Tự chủ và Kiểm soát</a:t>
            </a:r>
            <a:r>
              <a:rPr lang="vi-VN" b="0" i="0">
                <a:solidFill>
                  <a:srgbClr val="0D0D0D"/>
                </a:solidFill>
                <a:effectLst/>
                <a:latin typeface="Söhne"/>
              </a:rPr>
              <a:t>: Tôn trọng sự tự chủ và kiểm soát của người dùng đối với thông tin định danh của họ là một phần quan trọng của đạo đức trong quản lý danh tính. Các tổ chức cần cung cấp cho người dùng quyền kiểm soát và quản lý thông tin cá nhân của mình một cách linh hoạt và dễ dàng.</a:t>
            </a:r>
          </a:p>
          <a:p>
            <a:pPr algn="l"/>
            <a:r>
              <a:rPr lang="vi-VN" b="0" i="0">
                <a:solidFill>
                  <a:srgbClr val="0D0D0D"/>
                </a:solidFill>
                <a:effectLst/>
                <a:latin typeface="Söhne"/>
              </a:rPr>
              <a:t>Tóm lại, việc áp dụng các nguyên tắc đạo đức vào quản lý danh tính giúp đảm bảo rằng thông tin cá nhân được xử lý và sử dụng một cách trung thực, minh bạch, an toàn và công bằng, đồng thời tôn trọng quyền riêng tư và tự chủ của người dùng.</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mmit title slide with sub" type="title">
  <p:cSld name="TITLE">
    <p:spTree>
      <p:nvGrpSpPr>
        <p:cNvPr id="1" name="Shape 12"/>
        <p:cNvGrpSpPr/>
        <p:nvPr/>
      </p:nvGrpSpPr>
      <p:grpSpPr>
        <a:xfrm>
          <a:off x="0" y="0"/>
          <a:ext cx="0" cy="0"/>
          <a:chOff x="0" y="0"/>
          <a:chExt cx="0" cy="0"/>
        </a:xfrm>
      </p:grpSpPr>
      <p:pic>
        <p:nvPicPr>
          <p:cNvPr id="13" name="Google Shape;13;p2"/>
          <p:cNvPicPr preferRelativeResize="0"/>
          <p:nvPr/>
        </p:nvPicPr>
        <p:blipFill rotWithShape="1">
          <a:blip r:embed="rId2">
            <a:alphaModFix/>
          </a:blip>
          <a:srcRect b="1661"/>
          <a:stretch/>
        </p:blipFill>
        <p:spPr>
          <a:xfrm>
            <a:off x="0" y="0"/>
            <a:ext cx="9144000" cy="4514400"/>
          </a:xfrm>
          <a:prstGeom prst="rect">
            <a:avLst/>
          </a:prstGeom>
          <a:noFill/>
          <a:ln>
            <a:noFill/>
          </a:ln>
        </p:spPr>
      </p:pic>
      <p:sp>
        <p:nvSpPr>
          <p:cNvPr id="14" name="Google Shape;14;p2"/>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2"/>
          <p:cNvSpPr txBox="1">
            <a:spLocks noGrp="1"/>
          </p:cNvSpPr>
          <p:nvPr>
            <p:ph type="ctrTitle"/>
          </p:nvPr>
        </p:nvSpPr>
        <p:spPr>
          <a:xfrm>
            <a:off x="288008" y="1130675"/>
            <a:ext cx="8520600" cy="20526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5200"/>
              <a:buNone/>
              <a:defRPr sz="5200">
                <a:solidFill>
                  <a:schemeClr val="lt1"/>
                </a:solidFill>
              </a:defRPr>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a:endParaRPr/>
          </a:p>
        </p:txBody>
      </p:sp>
      <p:sp>
        <p:nvSpPr>
          <p:cNvPr id="16" name="Google Shape;16;p2"/>
          <p:cNvSpPr txBox="1">
            <a:spLocks noGrp="1"/>
          </p:cNvSpPr>
          <p:nvPr>
            <p:ph type="subTitle" idx="1"/>
          </p:nvPr>
        </p:nvSpPr>
        <p:spPr>
          <a:xfrm>
            <a:off x="288000" y="3220225"/>
            <a:ext cx="8520600" cy="792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rgbClr val="F2F2F2"/>
              </a:buClr>
              <a:buSzPts val="2800"/>
              <a:buNone/>
              <a:defRPr sz="2800">
                <a:solidFill>
                  <a:srgbClr val="F2F2F2"/>
                </a:solidFill>
              </a:defRPr>
            </a:lvl1pPr>
            <a:lvl2pPr lvl="1" algn="ctr">
              <a:lnSpc>
                <a:spcPct val="100000"/>
              </a:lnSpc>
              <a:spcBef>
                <a:spcPts val="0"/>
              </a:spcBef>
              <a:spcAft>
                <a:spcPts val="0"/>
              </a:spcAft>
              <a:buClr>
                <a:srgbClr val="F2F2F2"/>
              </a:buClr>
              <a:buSzPts val="2800"/>
              <a:buNone/>
              <a:defRPr sz="2800">
                <a:solidFill>
                  <a:srgbClr val="F2F2F2"/>
                </a:solidFill>
              </a:defRPr>
            </a:lvl2pPr>
            <a:lvl3pPr lvl="2" algn="ctr">
              <a:lnSpc>
                <a:spcPct val="100000"/>
              </a:lnSpc>
              <a:spcBef>
                <a:spcPts val="0"/>
              </a:spcBef>
              <a:spcAft>
                <a:spcPts val="0"/>
              </a:spcAft>
              <a:buClr>
                <a:srgbClr val="F2F2F2"/>
              </a:buClr>
              <a:buSzPts val="2800"/>
              <a:buNone/>
              <a:defRPr sz="2800">
                <a:solidFill>
                  <a:srgbClr val="F2F2F2"/>
                </a:solidFill>
              </a:defRPr>
            </a:lvl3pPr>
            <a:lvl4pPr lvl="3" algn="ctr">
              <a:lnSpc>
                <a:spcPct val="100000"/>
              </a:lnSpc>
              <a:spcBef>
                <a:spcPts val="0"/>
              </a:spcBef>
              <a:spcAft>
                <a:spcPts val="0"/>
              </a:spcAft>
              <a:buClr>
                <a:srgbClr val="F2F2F2"/>
              </a:buClr>
              <a:buSzPts val="2800"/>
              <a:buNone/>
              <a:defRPr sz="2800">
                <a:solidFill>
                  <a:srgbClr val="F2F2F2"/>
                </a:solidFill>
              </a:defRPr>
            </a:lvl4pPr>
            <a:lvl5pPr lvl="4" algn="ctr">
              <a:lnSpc>
                <a:spcPct val="100000"/>
              </a:lnSpc>
              <a:spcBef>
                <a:spcPts val="0"/>
              </a:spcBef>
              <a:spcAft>
                <a:spcPts val="0"/>
              </a:spcAft>
              <a:buClr>
                <a:srgbClr val="F2F2F2"/>
              </a:buClr>
              <a:buSzPts val="2800"/>
              <a:buNone/>
              <a:defRPr sz="2800">
                <a:solidFill>
                  <a:srgbClr val="F2F2F2"/>
                </a:solidFill>
              </a:defRPr>
            </a:lvl5pPr>
            <a:lvl6pPr lvl="5" algn="ctr">
              <a:lnSpc>
                <a:spcPct val="100000"/>
              </a:lnSpc>
              <a:spcBef>
                <a:spcPts val="0"/>
              </a:spcBef>
              <a:spcAft>
                <a:spcPts val="0"/>
              </a:spcAft>
              <a:buClr>
                <a:srgbClr val="F2F2F2"/>
              </a:buClr>
              <a:buSzPts val="2800"/>
              <a:buNone/>
              <a:defRPr sz="2800">
                <a:solidFill>
                  <a:srgbClr val="F2F2F2"/>
                </a:solidFill>
              </a:defRPr>
            </a:lvl6pPr>
            <a:lvl7pPr lvl="6" algn="ctr">
              <a:lnSpc>
                <a:spcPct val="100000"/>
              </a:lnSpc>
              <a:spcBef>
                <a:spcPts val="0"/>
              </a:spcBef>
              <a:spcAft>
                <a:spcPts val="0"/>
              </a:spcAft>
              <a:buClr>
                <a:srgbClr val="F2F2F2"/>
              </a:buClr>
              <a:buSzPts val="2800"/>
              <a:buNone/>
              <a:defRPr sz="2800">
                <a:solidFill>
                  <a:srgbClr val="F2F2F2"/>
                </a:solidFill>
              </a:defRPr>
            </a:lvl7pPr>
            <a:lvl8pPr lvl="7" algn="ctr">
              <a:lnSpc>
                <a:spcPct val="100000"/>
              </a:lnSpc>
              <a:spcBef>
                <a:spcPts val="0"/>
              </a:spcBef>
              <a:spcAft>
                <a:spcPts val="0"/>
              </a:spcAft>
              <a:buClr>
                <a:srgbClr val="F2F2F2"/>
              </a:buClr>
              <a:buSzPts val="2800"/>
              <a:buNone/>
              <a:defRPr sz="2800">
                <a:solidFill>
                  <a:srgbClr val="F2F2F2"/>
                </a:solidFill>
              </a:defRPr>
            </a:lvl8pPr>
            <a:lvl9pPr lvl="8" algn="ctr">
              <a:lnSpc>
                <a:spcPct val="100000"/>
              </a:lnSpc>
              <a:spcBef>
                <a:spcPts val="0"/>
              </a:spcBef>
              <a:spcAft>
                <a:spcPts val="0"/>
              </a:spcAft>
              <a:buClr>
                <a:srgbClr val="F2F2F2"/>
              </a:buClr>
              <a:buSzPts val="2800"/>
              <a:buNone/>
              <a:defRPr sz="2800">
                <a:solidFill>
                  <a:srgbClr val="F2F2F2"/>
                </a:solidFill>
              </a:defRPr>
            </a:lvl9pPr>
          </a:lstStyle>
          <a:p>
            <a:endParaRPr/>
          </a:p>
        </p:txBody>
      </p:sp>
      <p:sp>
        <p:nvSpPr>
          <p:cNvPr id="17" name="Google Shape;17;p2"/>
          <p:cNvSpPr txBox="1">
            <a:spLocks noGrp="1"/>
          </p:cNvSpPr>
          <p:nvPr>
            <p:ph type="subTitle" idx="2"/>
          </p:nvPr>
        </p:nvSpPr>
        <p:spPr>
          <a:xfrm>
            <a:off x="4481092" y="288000"/>
            <a:ext cx="4327500" cy="1440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1pPr>
            <a:lvl2pPr lvl="1"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2pPr>
            <a:lvl3pPr lvl="2"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3pPr>
            <a:lvl4pPr lvl="3"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4pPr>
            <a:lvl5pPr lvl="4"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5pPr>
            <a:lvl6pPr lvl="5"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6pPr>
            <a:lvl7pPr lvl="6"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7pPr>
            <a:lvl8pPr lvl="7"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8pPr>
            <a:lvl9pPr lvl="8"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p:cSld name="TITLE_1">
    <p:bg>
      <p:bgPr>
        <a:solidFill>
          <a:schemeClr val="lt2"/>
        </a:solidFill>
        <a:effectLst/>
      </p:bgPr>
    </p:bg>
    <p:spTree>
      <p:nvGrpSpPr>
        <p:cNvPr id="1" name="Shape 61"/>
        <p:cNvGrpSpPr/>
        <p:nvPr/>
      </p:nvGrpSpPr>
      <p:grpSpPr>
        <a:xfrm>
          <a:off x="0" y="0"/>
          <a:ext cx="0" cy="0"/>
          <a:chOff x="0" y="0"/>
          <a:chExt cx="0" cy="0"/>
        </a:xfrm>
      </p:grpSpPr>
      <p:sp>
        <p:nvSpPr>
          <p:cNvPr id="62" name="Google Shape;62;p11"/>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3" name="Google Shape;63;p11"/>
          <p:cNvGrpSpPr/>
          <p:nvPr/>
        </p:nvGrpSpPr>
        <p:grpSpPr>
          <a:xfrm>
            <a:off x="830394" y="1191277"/>
            <a:ext cx="745763" cy="45826"/>
            <a:chOff x="4580561" y="2589004"/>
            <a:chExt cx="1064464" cy="25200"/>
          </a:xfrm>
        </p:grpSpPr>
        <p:sp>
          <p:nvSpPr>
            <p:cNvPr id="64" name="Google Shape;64;p11"/>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1"/>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6" name="Google Shape;66;p11"/>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4200"/>
              <a:buNone/>
              <a:defRPr sz="4200"/>
            </a:lvl1pPr>
            <a:lvl2pPr lvl="1" algn="l" rtl="0">
              <a:lnSpc>
                <a:spcPct val="100000"/>
              </a:lnSpc>
              <a:spcBef>
                <a:spcPts val="0"/>
              </a:spcBef>
              <a:spcAft>
                <a:spcPts val="0"/>
              </a:spcAft>
              <a:buSzPts val="4200"/>
              <a:buNone/>
              <a:defRPr sz="4200"/>
            </a:lvl2pPr>
            <a:lvl3pPr lvl="2" algn="l" rtl="0">
              <a:lnSpc>
                <a:spcPct val="100000"/>
              </a:lnSpc>
              <a:spcBef>
                <a:spcPts val="0"/>
              </a:spcBef>
              <a:spcAft>
                <a:spcPts val="0"/>
              </a:spcAft>
              <a:buSzPts val="4200"/>
              <a:buNone/>
              <a:defRPr sz="4200"/>
            </a:lvl3pPr>
            <a:lvl4pPr lvl="3" algn="l" rtl="0">
              <a:lnSpc>
                <a:spcPct val="100000"/>
              </a:lnSpc>
              <a:spcBef>
                <a:spcPts val="0"/>
              </a:spcBef>
              <a:spcAft>
                <a:spcPts val="0"/>
              </a:spcAft>
              <a:buSzPts val="4200"/>
              <a:buNone/>
              <a:defRPr sz="4200"/>
            </a:lvl4pPr>
            <a:lvl5pPr lvl="4" algn="l" rtl="0">
              <a:lnSpc>
                <a:spcPct val="100000"/>
              </a:lnSpc>
              <a:spcBef>
                <a:spcPts val="0"/>
              </a:spcBef>
              <a:spcAft>
                <a:spcPts val="0"/>
              </a:spcAft>
              <a:buSzPts val="4200"/>
              <a:buNone/>
              <a:defRPr sz="4200"/>
            </a:lvl5pPr>
            <a:lvl6pPr lvl="5" algn="l" rtl="0">
              <a:lnSpc>
                <a:spcPct val="100000"/>
              </a:lnSpc>
              <a:spcBef>
                <a:spcPts val="0"/>
              </a:spcBef>
              <a:spcAft>
                <a:spcPts val="0"/>
              </a:spcAft>
              <a:buSzPts val="4200"/>
              <a:buNone/>
              <a:defRPr sz="4200"/>
            </a:lvl6pPr>
            <a:lvl7pPr lvl="6" algn="l" rtl="0">
              <a:lnSpc>
                <a:spcPct val="100000"/>
              </a:lnSpc>
              <a:spcBef>
                <a:spcPts val="0"/>
              </a:spcBef>
              <a:spcAft>
                <a:spcPts val="0"/>
              </a:spcAft>
              <a:buSzPts val="4200"/>
              <a:buNone/>
              <a:defRPr sz="4200"/>
            </a:lvl7pPr>
            <a:lvl8pPr lvl="7" algn="l" rtl="0">
              <a:lnSpc>
                <a:spcPct val="100000"/>
              </a:lnSpc>
              <a:spcBef>
                <a:spcPts val="0"/>
              </a:spcBef>
              <a:spcAft>
                <a:spcPts val="0"/>
              </a:spcAft>
              <a:buSzPts val="4200"/>
              <a:buNone/>
              <a:defRPr sz="4200"/>
            </a:lvl8pPr>
            <a:lvl9pPr lvl="8" algn="l" rtl="0">
              <a:lnSpc>
                <a:spcPct val="100000"/>
              </a:lnSpc>
              <a:spcBef>
                <a:spcPts val="0"/>
              </a:spcBef>
              <a:spcAft>
                <a:spcPts val="0"/>
              </a:spcAft>
              <a:buSzPts val="4200"/>
              <a:buNone/>
              <a:defRPr sz="4200"/>
            </a:lvl9pPr>
          </a:lstStyle>
          <a:p>
            <a:endParaRPr/>
          </a:p>
        </p:txBody>
      </p:sp>
      <p:sp>
        <p:nvSpPr>
          <p:cNvPr id="67" name="Google Shape;67;p11"/>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rmAutofit/>
          </a:bodyPr>
          <a:lstStyle>
            <a:lvl1pPr lvl="0" algn="l" rtl="0">
              <a:lnSpc>
                <a:spcPct val="100000"/>
              </a:lnSpc>
              <a:spcBef>
                <a:spcPts val="0"/>
              </a:spcBef>
              <a:spcAft>
                <a:spcPts val="0"/>
              </a:spcAft>
              <a:buSzPts val="1600"/>
              <a:buNone/>
              <a:defRPr sz="1600"/>
            </a:lvl1pPr>
            <a:lvl2pPr lvl="1" algn="l" rtl="0">
              <a:lnSpc>
                <a:spcPct val="100000"/>
              </a:lnSpc>
              <a:spcBef>
                <a:spcPts val="0"/>
              </a:spcBef>
              <a:spcAft>
                <a:spcPts val="0"/>
              </a:spcAft>
              <a:buSzPts val="1600"/>
              <a:buNone/>
              <a:defRPr sz="1600"/>
            </a:lvl2pPr>
            <a:lvl3pPr lvl="2" algn="l" rtl="0">
              <a:lnSpc>
                <a:spcPct val="100000"/>
              </a:lnSpc>
              <a:spcBef>
                <a:spcPts val="0"/>
              </a:spcBef>
              <a:spcAft>
                <a:spcPts val="0"/>
              </a:spcAft>
              <a:buSzPts val="1600"/>
              <a:buNone/>
              <a:defRPr sz="1600"/>
            </a:lvl3pPr>
            <a:lvl4pPr lvl="3" algn="l" rtl="0">
              <a:lnSpc>
                <a:spcPct val="100000"/>
              </a:lnSpc>
              <a:spcBef>
                <a:spcPts val="0"/>
              </a:spcBef>
              <a:spcAft>
                <a:spcPts val="0"/>
              </a:spcAft>
              <a:buSzPts val="1600"/>
              <a:buNone/>
              <a:defRPr sz="1600"/>
            </a:lvl4pPr>
            <a:lvl5pPr lvl="4" algn="l" rtl="0">
              <a:lnSpc>
                <a:spcPct val="100000"/>
              </a:lnSpc>
              <a:spcBef>
                <a:spcPts val="0"/>
              </a:spcBef>
              <a:spcAft>
                <a:spcPts val="0"/>
              </a:spcAft>
              <a:buSzPts val="1600"/>
              <a:buNone/>
              <a:defRPr sz="1600"/>
            </a:lvl5pPr>
            <a:lvl6pPr lvl="5" algn="l" rtl="0">
              <a:lnSpc>
                <a:spcPct val="100000"/>
              </a:lnSpc>
              <a:spcBef>
                <a:spcPts val="0"/>
              </a:spcBef>
              <a:spcAft>
                <a:spcPts val="0"/>
              </a:spcAft>
              <a:buSzPts val="1600"/>
              <a:buNone/>
              <a:defRPr sz="1600"/>
            </a:lvl6pPr>
            <a:lvl7pPr lvl="6" algn="l" rtl="0">
              <a:lnSpc>
                <a:spcPct val="100000"/>
              </a:lnSpc>
              <a:spcBef>
                <a:spcPts val="0"/>
              </a:spcBef>
              <a:spcAft>
                <a:spcPts val="0"/>
              </a:spcAft>
              <a:buSzPts val="1600"/>
              <a:buNone/>
              <a:defRPr sz="1600"/>
            </a:lvl7pPr>
            <a:lvl8pPr lvl="7" algn="l" rtl="0">
              <a:lnSpc>
                <a:spcPct val="100000"/>
              </a:lnSpc>
              <a:spcBef>
                <a:spcPts val="0"/>
              </a:spcBef>
              <a:spcAft>
                <a:spcPts val="0"/>
              </a:spcAft>
              <a:buSzPts val="1600"/>
              <a:buNone/>
              <a:defRPr sz="1600"/>
            </a:lvl8pPr>
            <a:lvl9pPr lvl="8" algn="l" rtl="0">
              <a:lnSpc>
                <a:spcPct val="100000"/>
              </a:lnSpc>
              <a:spcBef>
                <a:spcPts val="0"/>
              </a:spcBef>
              <a:spcAft>
                <a:spcPts val="0"/>
              </a:spcAft>
              <a:buSzPts val="1600"/>
              <a:buNone/>
              <a:defRPr sz="1600"/>
            </a:lvl9pPr>
          </a:lstStyle>
          <a:p>
            <a:endParaRPr/>
          </a:p>
        </p:txBody>
      </p:sp>
      <p:sp>
        <p:nvSpPr>
          <p:cNvPr id="68" name="Google Shape;68;p1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mmit Section header" type="secHead">
  <p:cSld name="SECTION_HEADER">
    <p:spTree>
      <p:nvGrpSpPr>
        <p:cNvPr id="1" name="Shape 18"/>
        <p:cNvGrpSpPr/>
        <p:nvPr/>
      </p:nvGrpSpPr>
      <p:grpSpPr>
        <a:xfrm>
          <a:off x="0" y="0"/>
          <a:ext cx="0" cy="0"/>
          <a:chOff x="0" y="0"/>
          <a:chExt cx="0" cy="0"/>
        </a:xfrm>
      </p:grpSpPr>
      <p:pic>
        <p:nvPicPr>
          <p:cNvPr id="19" name="Google Shape;19;p3"/>
          <p:cNvPicPr preferRelativeResize="0"/>
          <p:nvPr/>
        </p:nvPicPr>
        <p:blipFill rotWithShape="1">
          <a:blip r:embed="rId2">
            <a:alphaModFix/>
          </a:blip>
          <a:srcRect b="12349"/>
          <a:stretch/>
        </p:blipFill>
        <p:spPr>
          <a:xfrm>
            <a:off x="0" y="0"/>
            <a:ext cx="9144000" cy="4508174"/>
          </a:xfrm>
          <a:prstGeom prst="rect">
            <a:avLst/>
          </a:prstGeom>
          <a:noFill/>
          <a:ln>
            <a:noFill/>
          </a:ln>
        </p:spPr>
      </p:pic>
      <p:sp>
        <p:nvSpPr>
          <p:cNvPr id="20" name="Google Shape;20;p3"/>
          <p:cNvSpPr txBox="1">
            <a:spLocks noGrp="1"/>
          </p:cNvSpPr>
          <p:nvPr>
            <p:ph type="ctrTitle"/>
          </p:nvPr>
        </p:nvSpPr>
        <p:spPr>
          <a:xfrm>
            <a:off x="288000" y="2207250"/>
            <a:ext cx="8520600" cy="20526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3600"/>
              <a:buNone/>
              <a:defRPr sz="3600">
                <a:solidFill>
                  <a:schemeClr val="lt1"/>
                </a:solidFill>
              </a:defRPr>
            </a:lvl1pPr>
            <a:lvl2pPr lvl="1" algn="ctr" rtl="0">
              <a:spcBef>
                <a:spcPts val="0"/>
              </a:spcBef>
              <a:spcAft>
                <a:spcPts val="0"/>
              </a:spcAft>
              <a:buClr>
                <a:schemeClr val="lt1"/>
              </a:buClr>
              <a:buSzPts val="5200"/>
              <a:buNone/>
              <a:defRPr sz="5200">
                <a:solidFill>
                  <a:schemeClr val="lt1"/>
                </a:solidFill>
              </a:defRPr>
            </a:lvl2pPr>
            <a:lvl3pPr lvl="2" algn="ctr" rtl="0">
              <a:spcBef>
                <a:spcPts val="0"/>
              </a:spcBef>
              <a:spcAft>
                <a:spcPts val="0"/>
              </a:spcAft>
              <a:buClr>
                <a:schemeClr val="lt1"/>
              </a:buClr>
              <a:buSzPts val="5200"/>
              <a:buNone/>
              <a:defRPr sz="5200">
                <a:solidFill>
                  <a:schemeClr val="lt1"/>
                </a:solidFill>
              </a:defRPr>
            </a:lvl3pPr>
            <a:lvl4pPr lvl="3" algn="ctr" rtl="0">
              <a:spcBef>
                <a:spcPts val="0"/>
              </a:spcBef>
              <a:spcAft>
                <a:spcPts val="0"/>
              </a:spcAft>
              <a:buClr>
                <a:schemeClr val="lt1"/>
              </a:buClr>
              <a:buSzPts val="5200"/>
              <a:buNone/>
              <a:defRPr sz="5200">
                <a:solidFill>
                  <a:schemeClr val="lt1"/>
                </a:solidFill>
              </a:defRPr>
            </a:lvl4pPr>
            <a:lvl5pPr lvl="4" algn="ctr" rtl="0">
              <a:spcBef>
                <a:spcPts val="0"/>
              </a:spcBef>
              <a:spcAft>
                <a:spcPts val="0"/>
              </a:spcAft>
              <a:buClr>
                <a:schemeClr val="lt1"/>
              </a:buClr>
              <a:buSzPts val="5200"/>
              <a:buNone/>
              <a:defRPr sz="5200">
                <a:solidFill>
                  <a:schemeClr val="lt1"/>
                </a:solidFill>
              </a:defRPr>
            </a:lvl5pPr>
            <a:lvl6pPr lvl="5" algn="ctr" rtl="0">
              <a:spcBef>
                <a:spcPts val="0"/>
              </a:spcBef>
              <a:spcAft>
                <a:spcPts val="0"/>
              </a:spcAft>
              <a:buClr>
                <a:schemeClr val="lt1"/>
              </a:buClr>
              <a:buSzPts val="5200"/>
              <a:buNone/>
              <a:defRPr sz="5200">
                <a:solidFill>
                  <a:schemeClr val="lt1"/>
                </a:solidFill>
              </a:defRPr>
            </a:lvl6pPr>
            <a:lvl7pPr lvl="6" algn="ctr" rtl="0">
              <a:spcBef>
                <a:spcPts val="0"/>
              </a:spcBef>
              <a:spcAft>
                <a:spcPts val="0"/>
              </a:spcAft>
              <a:buClr>
                <a:schemeClr val="lt1"/>
              </a:buClr>
              <a:buSzPts val="5200"/>
              <a:buNone/>
              <a:defRPr sz="5200">
                <a:solidFill>
                  <a:schemeClr val="lt1"/>
                </a:solidFill>
              </a:defRPr>
            </a:lvl7pPr>
            <a:lvl8pPr lvl="7" algn="ctr" rtl="0">
              <a:spcBef>
                <a:spcPts val="0"/>
              </a:spcBef>
              <a:spcAft>
                <a:spcPts val="0"/>
              </a:spcAft>
              <a:buClr>
                <a:schemeClr val="lt1"/>
              </a:buClr>
              <a:buSzPts val="5200"/>
              <a:buNone/>
              <a:defRPr sz="5200">
                <a:solidFill>
                  <a:schemeClr val="lt1"/>
                </a:solidFill>
              </a:defRPr>
            </a:lvl8pPr>
            <a:lvl9pPr lvl="8" algn="ctr" rtl="0">
              <a:spcBef>
                <a:spcPts val="0"/>
              </a:spcBef>
              <a:spcAft>
                <a:spcPts val="0"/>
              </a:spcAft>
              <a:buClr>
                <a:schemeClr val="lt1"/>
              </a:buClr>
              <a:buSzPts val="5200"/>
              <a:buNone/>
              <a:defRPr sz="5200">
                <a:solidFill>
                  <a:schemeClr val="lt1"/>
                </a:solidFill>
              </a:defRPr>
            </a:lvl9pPr>
          </a:lstStyle>
          <a:p>
            <a:endParaRPr/>
          </a:p>
        </p:txBody>
      </p:sp>
      <p:sp>
        <p:nvSpPr>
          <p:cNvPr id="21" name="Google Shape;21;p3"/>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US"/>
              <a:t>‹#›</a:t>
            </a:fld>
            <a:endParaRPr/>
          </a:p>
        </p:txBody>
      </p:sp>
      <p:sp>
        <p:nvSpPr>
          <p:cNvPr id="22" name="Google Shape;22;p3"/>
          <p:cNvSpPr txBox="1">
            <a:spLocks noGrp="1"/>
          </p:cNvSpPr>
          <p:nvPr>
            <p:ph type="subTitle" idx="1"/>
          </p:nvPr>
        </p:nvSpPr>
        <p:spPr>
          <a:xfrm>
            <a:off x="4481092" y="288000"/>
            <a:ext cx="4327500" cy="144000"/>
          </a:xfrm>
          <a:prstGeom prst="rect">
            <a:avLst/>
          </a:prstGeom>
        </p:spPr>
        <p:txBody>
          <a:bodyPr spcFirstLastPara="1" wrap="square" lIns="91425" tIns="91425" rIns="91425" bIns="91425" anchor="ctr" anchorCtr="0">
            <a:normAutofit/>
          </a:bodyPr>
          <a:lstStyle>
            <a:lvl1pPr lvl="0"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1pPr>
            <a:lvl2pPr lvl="1"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2pPr>
            <a:lvl3pPr lvl="2"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3pPr>
            <a:lvl4pPr lvl="3"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4pPr>
            <a:lvl5pPr lvl="4"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5pPr>
            <a:lvl6pPr lvl="5"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6pPr>
            <a:lvl7pPr lvl="6"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7pPr>
            <a:lvl8pPr lvl="7"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8pPr>
            <a:lvl9pPr lvl="8" algn="r" rtl="0">
              <a:spcBef>
                <a:spcPts val="0"/>
              </a:spcBef>
              <a:spcAft>
                <a:spcPts val="0"/>
              </a:spcAft>
              <a:buClr>
                <a:schemeClr val="lt1"/>
              </a:buClr>
              <a:buSzPts val="1000"/>
              <a:buFont typeface="Space Mono"/>
              <a:buNone/>
              <a:defRPr sz="1000">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pic>
        <p:nvPicPr>
          <p:cNvPr id="24" name="Google Shape;24;p4"/>
          <p:cNvPicPr preferRelativeResize="0"/>
          <p:nvPr/>
        </p:nvPicPr>
        <p:blipFill rotWithShape="1">
          <a:blip r:embed="rId2">
            <a:alphaModFix/>
          </a:blip>
          <a:srcRect b="12234"/>
          <a:stretch/>
        </p:blipFill>
        <p:spPr>
          <a:xfrm>
            <a:off x="0" y="0"/>
            <a:ext cx="9144000" cy="4514400"/>
          </a:xfrm>
          <a:prstGeom prst="rect">
            <a:avLst/>
          </a:prstGeom>
          <a:noFill/>
          <a:ln>
            <a:noFill/>
          </a:ln>
        </p:spPr>
      </p:pic>
      <p:sp>
        <p:nvSpPr>
          <p:cNvPr id="25" name="Google Shape;25;p4"/>
          <p:cNvSpPr/>
          <p:nvPr/>
        </p:nvSpPr>
        <p:spPr>
          <a:xfrm>
            <a:off x="287100" y="577750"/>
            <a:ext cx="8569800" cy="3702900"/>
          </a:xfrm>
          <a:prstGeom prst="roundRect">
            <a:avLst>
              <a:gd name="adj" fmla="val 2308"/>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4"/>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4"/>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8" name="Google Shape;28;p4"/>
          <p:cNvSpPr txBox="1">
            <a:spLocks noGrp="1"/>
          </p:cNvSpPr>
          <p:nvPr>
            <p:ph type="body" idx="1"/>
          </p:nvPr>
        </p:nvSpPr>
        <p:spPr>
          <a:xfrm>
            <a:off x="512925" y="1349825"/>
            <a:ext cx="8118300" cy="27201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SzPts val="1600"/>
              <a:buChar char="●"/>
              <a:defRPr/>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body 1">
  <p:cSld name="TITLE_AND_BODY_1">
    <p:spTree>
      <p:nvGrpSpPr>
        <p:cNvPr id="1" name="Shape 29"/>
        <p:cNvGrpSpPr/>
        <p:nvPr/>
      </p:nvGrpSpPr>
      <p:grpSpPr>
        <a:xfrm>
          <a:off x="0" y="0"/>
          <a:ext cx="0" cy="0"/>
          <a:chOff x="0" y="0"/>
          <a:chExt cx="0" cy="0"/>
        </a:xfrm>
      </p:grpSpPr>
      <p:sp>
        <p:nvSpPr>
          <p:cNvPr id="30" name="Google Shape;30;p5"/>
          <p:cNvSpPr/>
          <p:nvPr/>
        </p:nvSpPr>
        <p:spPr>
          <a:xfrm>
            <a:off x="-5400" y="0"/>
            <a:ext cx="9144000" cy="45144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5"/>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154666"/>
                </a:solidFill>
                <a:latin typeface="Space Mono"/>
                <a:ea typeface="Space Mono"/>
                <a:cs typeface="Space Mono"/>
                <a:sym typeface="Space Mono"/>
              </a:defRPr>
            </a:lvl1pPr>
            <a:lvl2pPr lvl="1" rtl="0">
              <a:buNone/>
              <a:defRPr>
                <a:solidFill>
                  <a:srgbClr val="154666"/>
                </a:solidFill>
                <a:latin typeface="Space Mono"/>
                <a:ea typeface="Space Mono"/>
                <a:cs typeface="Space Mono"/>
                <a:sym typeface="Space Mono"/>
              </a:defRPr>
            </a:lvl2pPr>
            <a:lvl3pPr lvl="2" rtl="0">
              <a:buNone/>
              <a:defRPr>
                <a:solidFill>
                  <a:srgbClr val="154666"/>
                </a:solidFill>
                <a:latin typeface="Space Mono"/>
                <a:ea typeface="Space Mono"/>
                <a:cs typeface="Space Mono"/>
                <a:sym typeface="Space Mono"/>
              </a:defRPr>
            </a:lvl3pPr>
            <a:lvl4pPr lvl="3" rtl="0">
              <a:buNone/>
              <a:defRPr>
                <a:solidFill>
                  <a:srgbClr val="154666"/>
                </a:solidFill>
                <a:latin typeface="Space Mono"/>
                <a:ea typeface="Space Mono"/>
                <a:cs typeface="Space Mono"/>
                <a:sym typeface="Space Mono"/>
              </a:defRPr>
            </a:lvl4pPr>
            <a:lvl5pPr lvl="4" rtl="0">
              <a:buNone/>
              <a:defRPr>
                <a:solidFill>
                  <a:srgbClr val="154666"/>
                </a:solidFill>
                <a:latin typeface="Space Mono"/>
                <a:ea typeface="Space Mono"/>
                <a:cs typeface="Space Mono"/>
                <a:sym typeface="Space Mono"/>
              </a:defRPr>
            </a:lvl5pPr>
            <a:lvl6pPr lvl="5" rtl="0">
              <a:buNone/>
              <a:defRPr>
                <a:solidFill>
                  <a:srgbClr val="154666"/>
                </a:solidFill>
                <a:latin typeface="Space Mono"/>
                <a:ea typeface="Space Mono"/>
                <a:cs typeface="Space Mono"/>
                <a:sym typeface="Space Mono"/>
              </a:defRPr>
            </a:lvl6pPr>
            <a:lvl7pPr lvl="6" rtl="0">
              <a:buNone/>
              <a:defRPr>
                <a:solidFill>
                  <a:srgbClr val="154666"/>
                </a:solidFill>
                <a:latin typeface="Space Mono"/>
                <a:ea typeface="Space Mono"/>
                <a:cs typeface="Space Mono"/>
                <a:sym typeface="Space Mono"/>
              </a:defRPr>
            </a:lvl7pPr>
            <a:lvl8pPr lvl="7" rtl="0">
              <a:buNone/>
              <a:defRPr>
                <a:solidFill>
                  <a:srgbClr val="154666"/>
                </a:solidFill>
                <a:latin typeface="Space Mono"/>
                <a:ea typeface="Space Mono"/>
                <a:cs typeface="Space Mono"/>
                <a:sym typeface="Space Mono"/>
              </a:defRPr>
            </a:lvl8pPr>
            <a:lvl9pPr lvl="8" rtl="0">
              <a:buNone/>
              <a:defRPr>
                <a:solidFill>
                  <a:srgbClr val="154666"/>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US"/>
              <a:t>‹#›</a:t>
            </a:fld>
            <a:endParaRPr/>
          </a:p>
        </p:txBody>
      </p:sp>
      <p:sp>
        <p:nvSpPr>
          <p:cNvPr id="32" name="Google Shape;32;p5"/>
          <p:cNvSpPr txBox="1">
            <a:spLocks noGrp="1"/>
          </p:cNvSpPr>
          <p:nvPr>
            <p:ph type="title"/>
          </p:nvPr>
        </p:nvSpPr>
        <p:spPr>
          <a:xfrm>
            <a:off x="465350" y="134925"/>
            <a:ext cx="81183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33" name="Google Shape;33;p5"/>
          <p:cNvSpPr txBox="1">
            <a:spLocks noGrp="1"/>
          </p:cNvSpPr>
          <p:nvPr>
            <p:ph type="body" idx="1"/>
          </p:nvPr>
        </p:nvSpPr>
        <p:spPr>
          <a:xfrm>
            <a:off x="465350" y="808700"/>
            <a:ext cx="8118300" cy="2751300"/>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SzPts val="1600"/>
              <a:buChar char="●"/>
              <a:defRPr/>
            </a:lvl1pPr>
            <a:lvl2pPr marL="914400" lvl="1" indent="-304800" rtl="0">
              <a:spcBef>
                <a:spcPts val="0"/>
              </a:spcBef>
              <a:spcAft>
                <a:spcPts val="0"/>
              </a:spcAft>
              <a:buSzPts val="1200"/>
              <a:buChar char="○"/>
              <a:defRPr/>
            </a:lvl2pPr>
            <a:lvl3pPr marL="1371600" lvl="2" indent="-304800" rtl="0">
              <a:spcBef>
                <a:spcPts val="0"/>
              </a:spcBef>
              <a:spcAft>
                <a:spcPts val="0"/>
              </a:spcAft>
              <a:buSzPts val="1200"/>
              <a:buChar char="■"/>
              <a:defRPr/>
            </a:lvl3pPr>
            <a:lvl4pPr marL="1828800" lvl="3" indent="-304800" rtl="0">
              <a:spcBef>
                <a:spcPts val="0"/>
              </a:spcBef>
              <a:spcAft>
                <a:spcPts val="0"/>
              </a:spcAft>
              <a:buSzPts val="1200"/>
              <a:buChar char="●"/>
              <a:defRPr/>
            </a:lvl4pPr>
            <a:lvl5pPr marL="2286000" lvl="4" indent="-304800" rtl="0">
              <a:spcBef>
                <a:spcPts val="0"/>
              </a:spcBef>
              <a:spcAft>
                <a:spcPts val="0"/>
              </a:spcAft>
              <a:buSzPts val="1200"/>
              <a:buChar char="○"/>
              <a:defRPr/>
            </a:lvl5pPr>
            <a:lvl6pPr marL="2743200" lvl="5" indent="-304800" rtl="0">
              <a:spcBef>
                <a:spcPts val="0"/>
              </a:spcBef>
              <a:spcAft>
                <a:spcPts val="0"/>
              </a:spcAft>
              <a:buSzPts val="1200"/>
              <a:buChar char="■"/>
              <a:defRPr/>
            </a:lvl6pPr>
            <a:lvl7pPr marL="3200400" lvl="6" indent="-304800" rtl="0">
              <a:spcBef>
                <a:spcPts val="0"/>
              </a:spcBef>
              <a:spcAft>
                <a:spcPts val="0"/>
              </a:spcAft>
              <a:buSzPts val="1200"/>
              <a:buChar char="●"/>
              <a:defRPr/>
            </a:lvl7pPr>
            <a:lvl8pPr marL="3657600" lvl="7" indent="-304800" rtl="0">
              <a:spcBef>
                <a:spcPts val="0"/>
              </a:spcBef>
              <a:spcAft>
                <a:spcPts val="0"/>
              </a:spcAft>
              <a:buSzPts val="1200"/>
              <a:buChar char="○"/>
              <a:defRPr/>
            </a:lvl8pPr>
            <a:lvl9pPr marL="4114800" lvl="8" indent="-304800" rtl="0">
              <a:spcBef>
                <a:spcPts val="0"/>
              </a:spcBef>
              <a:spcAft>
                <a:spcPts val="0"/>
              </a:spcAft>
              <a:buSzPts val="12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
        <p:nvSpPr>
          <p:cNvPr id="35" name="Google Shape;35;p6"/>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154666"/>
                </a:solidFill>
                <a:latin typeface="Space Mono"/>
                <a:ea typeface="Space Mono"/>
                <a:cs typeface="Space Mono"/>
                <a:sym typeface="Space Mono"/>
              </a:defRPr>
            </a:lvl1pPr>
            <a:lvl2pPr lvl="1" rtl="0">
              <a:buNone/>
              <a:defRPr>
                <a:solidFill>
                  <a:srgbClr val="154666"/>
                </a:solidFill>
                <a:latin typeface="Space Mono"/>
                <a:ea typeface="Space Mono"/>
                <a:cs typeface="Space Mono"/>
                <a:sym typeface="Space Mono"/>
              </a:defRPr>
            </a:lvl2pPr>
            <a:lvl3pPr lvl="2" rtl="0">
              <a:buNone/>
              <a:defRPr>
                <a:solidFill>
                  <a:srgbClr val="154666"/>
                </a:solidFill>
                <a:latin typeface="Space Mono"/>
                <a:ea typeface="Space Mono"/>
                <a:cs typeface="Space Mono"/>
                <a:sym typeface="Space Mono"/>
              </a:defRPr>
            </a:lvl3pPr>
            <a:lvl4pPr lvl="3" rtl="0">
              <a:buNone/>
              <a:defRPr>
                <a:solidFill>
                  <a:srgbClr val="154666"/>
                </a:solidFill>
                <a:latin typeface="Space Mono"/>
                <a:ea typeface="Space Mono"/>
                <a:cs typeface="Space Mono"/>
                <a:sym typeface="Space Mono"/>
              </a:defRPr>
            </a:lvl4pPr>
            <a:lvl5pPr lvl="4" rtl="0">
              <a:buNone/>
              <a:defRPr>
                <a:solidFill>
                  <a:srgbClr val="154666"/>
                </a:solidFill>
                <a:latin typeface="Space Mono"/>
                <a:ea typeface="Space Mono"/>
                <a:cs typeface="Space Mono"/>
                <a:sym typeface="Space Mono"/>
              </a:defRPr>
            </a:lvl5pPr>
            <a:lvl6pPr lvl="5" rtl="0">
              <a:buNone/>
              <a:defRPr>
                <a:solidFill>
                  <a:srgbClr val="154666"/>
                </a:solidFill>
                <a:latin typeface="Space Mono"/>
                <a:ea typeface="Space Mono"/>
                <a:cs typeface="Space Mono"/>
                <a:sym typeface="Space Mono"/>
              </a:defRPr>
            </a:lvl6pPr>
            <a:lvl7pPr lvl="6" rtl="0">
              <a:buNone/>
              <a:defRPr>
                <a:solidFill>
                  <a:srgbClr val="154666"/>
                </a:solidFill>
                <a:latin typeface="Space Mono"/>
                <a:ea typeface="Space Mono"/>
                <a:cs typeface="Space Mono"/>
                <a:sym typeface="Space Mono"/>
              </a:defRPr>
            </a:lvl7pPr>
            <a:lvl8pPr lvl="7" rtl="0">
              <a:buNone/>
              <a:defRPr>
                <a:solidFill>
                  <a:srgbClr val="154666"/>
                </a:solidFill>
                <a:latin typeface="Space Mono"/>
                <a:ea typeface="Space Mono"/>
                <a:cs typeface="Space Mono"/>
                <a:sym typeface="Space Mono"/>
              </a:defRPr>
            </a:lvl8pPr>
            <a:lvl9pPr lvl="8" rtl="0">
              <a:buNone/>
              <a:defRPr>
                <a:solidFill>
                  <a:srgbClr val="154666"/>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logo slide 2">
  <p:cSld name="CUSTOM">
    <p:spTree>
      <p:nvGrpSpPr>
        <p:cNvPr id="1" name="Shape 36"/>
        <p:cNvGrpSpPr/>
        <p:nvPr/>
      </p:nvGrpSpPr>
      <p:grpSpPr>
        <a:xfrm>
          <a:off x="0" y="0"/>
          <a:ext cx="0" cy="0"/>
          <a:chOff x="0" y="0"/>
          <a:chExt cx="0" cy="0"/>
        </a:xfrm>
      </p:grpSpPr>
      <p:pic>
        <p:nvPicPr>
          <p:cNvPr id="37" name="Google Shape;37;p7"/>
          <p:cNvPicPr preferRelativeResize="0"/>
          <p:nvPr/>
        </p:nvPicPr>
        <p:blipFill rotWithShape="1">
          <a:blip r:embed="rId2">
            <a:alphaModFix/>
          </a:blip>
          <a:srcRect b="12195"/>
          <a:stretch/>
        </p:blipFill>
        <p:spPr>
          <a:xfrm>
            <a:off x="0" y="0"/>
            <a:ext cx="9144000" cy="4516150"/>
          </a:xfrm>
          <a:prstGeom prst="rect">
            <a:avLst/>
          </a:prstGeom>
          <a:noFill/>
          <a:ln>
            <a:noFill/>
          </a:ln>
        </p:spPr>
      </p:pic>
      <p:sp>
        <p:nvSpPr>
          <p:cNvPr id="38" name="Google Shape;38;p7"/>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US"/>
              <a:t>‹#›</a:t>
            </a:fld>
            <a:endParaRPr/>
          </a:p>
        </p:txBody>
      </p:sp>
      <p:sp>
        <p:nvSpPr>
          <p:cNvPr id="39" name="Google Shape;39;p7"/>
          <p:cNvSpPr/>
          <p:nvPr/>
        </p:nvSpPr>
        <p:spPr>
          <a:xfrm>
            <a:off x="2870425" y="2748563"/>
            <a:ext cx="3455700" cy="435900"/>
          </a:xfrm>
          <a:prstGeom prst="roundRect">
            <a:avLst>
              <a:gd name="adj" fmla="val 16667"/>
            </a:avLst>
          </a:prstGeom>
          <a:solidFill>
            <a:srgbClr val="1315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7"/>
          <p:cNvSpPr txBox="1">
            <a:spLocks noGrp="1"/>
          </p:cNvSpPr>
          <p:nvPr>
            <p:ph type="title"/>
          </p:nvPr>
        </p:nvSpPr>
        <p:spPr>
          <a:xfrm>
            <a:off x="1573425" y="2725972"/>
            <a:ext cx="5997300" cy="443100"/>
          </a:xfrm>
          <a:prstGeom prst="rect">
            <a:avLst/>
          </a:prstGeom>
        </p:spPr>
        <p:txBody>
          <a:bodyPr spcFirstLastPara="1" wrap="square" lIns="91425" tIns="91425" rIns="91425" bIns="91425" anchor="t" anchorCtr="0">
            <a:normAutofit/>
          </a:bodyPr>
          <a:lstStyle>
            <a:lvl1pPr lvl="0" algn="ctr">
              <a:spcBef>
                <a:spcPts val="0"/>
              </a:spcBef>
              <a:spcAft>
                <a:spcPts val="0"/>
              </a:spcAft>
              <a:buClr>
                <a:srgbClr val="F2F2F2"/>
              </a:buClr>
              <a:buSzPts val="2000"/>
              <a:buNone/>
              <a:defRPr b="0">
                <a:solidFill>
                  <a:srgbClr val="F2F2F2"/>
                </a:solidFill>
              </a:defRPr>
            </a:lvl1pPr>
            <a:lvl2pPr lvl="1"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2pPr>
            <a:lvl3pPr lvl="2"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3pPr>
            <a:lvl4pPr lvl="3"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4pPr>
            <a:lvl5pPr lvl="4"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5pPr>
            <a:lvl6pPr lvl="5"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6pPr>
            <a:lvl7pPr lvl="6"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7pPr>
            <a:lvl8pPr lvl="7"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8pPr>
            <a:lvl9pPr lvl="8" algn="ctr">
              <a:spcBef>
                <a:spcPts val="0"/>
              </a:spcBef>
              <a:spcAft>
                <a:spcPts val="0"/>
              </a:spcAft>
              <a:buClr>
                <a:srgbClr val="F2F2F2"/>
              </a:buClr>
              <a:buSzPts val="2000"/>
              <a:buFont typeface="Space Mono"/>
              <a:buNone/>
              <a:defRPr>
                <a:solidFill>
                  <a:srgbClr val="F2F2F2"/>
                </a:solidFill>
                <a:latin typeface="Space Mono"/>
                <a:ea typeface="Space Mono"/>
                <a:cs typeface="Space Mono"/>
                <a:sym typeface="Space Mono"/>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Logo slide 1">
  <p:cSld name="CUSTOM_1">
    <p:spTree>
      <p:nvGrpSpPr>
        <p:cNvPr id="1" name="Shape 41"/>
        <p:cNvGrpSpPr/>
        <p:nvPr/>
      </p:nvGrpSpPr>
      <p:grpSpPr>
        <a:xfrm>
          <a:off x="0" y="0"/>
          <a:ext cx="0" cy="0"/>
          <a:chOff x="0" y="0"/>
          <a:chExt cx="0" cy="0"/>
        </a:xfrm>
      </p:grpSpPr>
      <p:pic>
        <p:nvPicPr>
          <p:cNvPr id="42" name="Google Shape;42;p8"/>
          <p:cNvPicPr preferRelativeResize="0"/>
          <p:nvPr/>
        </p:nvPicPr>
        <p:blipFill rotWithShape="1">
          <a:blip r:embed="rId2">
            <a:alphaModFix/>
          </a:blip>
          <a:srcRect b="12234"/>
          <a:stretch/>
        </p:blipFill>
        <p:spPr>
          <a:xfrm>
            <a:off x="0" y="0"/>
            <a:ext cx="9144000" cy="4514400"/>
          </a:xfrm>
          <a:prstGeom prst="rect">
            <a:avLst/>
          </a:prstGeom>
          <a:noFill/>
          <a:ln>
            <a:noFill/>
          </a:ln>
        </p:spPr>
      </p:pic>
      <p:sp>
        <p:nvSpPr>
          <p:cNvPr id="43" name="Google Shape;43;p8"/>
          <p:cNvSpPr txBox="1">
            <a:spLocks noGrp="1"/>
          </p:cNvSpPr>
          <p:nvPr>
            <p:ph type="sldNum" idx="12"/>
          </p:nvPr>
        </p:nvSpPr>
        <p:spPr>
          <a:xfrm>
            <a:off x="8308200" y="4849972"/>
            <a:ext cx="548700" cy="248700"/>
          </a:xfrm>
          <a:prstGeom prst="rect">
            <a:avLst/>
          </a:prstGeom>
        </p:spPr>
        <p:txBody>
          <a:bodyPr spcFirstLastPara="1" wrap="square" lIns="0" tIns="0" rIns="0" bIns="0" anchor="ctr" anchorCtr="0">
            <a:noAutofit/>
          </a:bodyPr>
          <a:lstStyle>
            <a:lvl1pPr lvl="0" rtl="0">
              <a:buNone/>
              <a:defRPr>
                <a:solidFill>
                  <a:srgbClr val="F2F2F2"/>
                </a:solidFill>
                <a:latin typeface="Space Mono"/>
                <a:ea typeface="Space Mono"/>
                <a:cs typeface="Space Mono"/>
                <a:sym typeface="Space Mono"/>
              </a:defRPr>
            </a:lvl1pPr>
            <a:lvl2pPr lvl="1" rtl="0">
              <a:buNone/>
              <a:defRPr>
                <a:solidFill>
                  <a:srgbClr val="F2F2F2"/>
                </a:solidFill>
                <a:latin typeface="Space Mono"/>
                <a:ea typeface="Space Mono"/>
                <a:cs typeface="Space Mono"/>
                <a:sym typeface="Space Mono"/>
              </a:defRPr>
            </a:lvl2pPr>
            <a:lvl3pPr lvl="2" rtl="0">
              <a:buNone/>
              <a:defRPr>
                <a:solidFill>
                  <a:srgbClr val="F2F2F2"/>
                </a:solidFill>
                <a:latin typeface="Space Mono"/>
                <a:ea typeface="Space Mono"/>
                <a:cs typeface="Space Mono"/>
                <a:sym typeface="Space Mono"/>
              </a:defRPr>
            </a:lvl3pPr>
            <a:lvl4pPr lvl="3" rtl="0">
              <a:buNone/>
              <a:defRPr>
                <a:solidFill>
                  <a:srgbClr val="F2F2F2"/>
                </a:solidFill>
                <a:latin typeface="Space Mono"/>
                <a:ea typeface="Space Mono"/>
                <a:cs typeface="Space Mono"/>
                <a:sym typeface="Space Mono"/>
              </a:defRPr>
            </a:lvl4pPr>
            <a:lvl5pPr lvl="4" rtl="0">
              <a:buNone/>
              <a:defRPr>
                <a:solidFill>
                  <a:srgbClr val="F2F2F2"/>
                </a:solidFill>
                <a:latin typeface="Space Mono"/>
                <a:ea typeface="Space Mono"/>
                <a:cs typeface="Space Mono"/>
                <a:sym typeface="Space Mono"/>
              </a:defRPr>
            </a:lvl5pPr>
            <a:lvl6pPr lvl="5" rtl="0">
              <a:buNone/>
              <a:defRPr>
                <a:solidFill>
                  <a:srgbClr val="F2F2F2"/>
                </a:solidFill>
                <a:latin typeface="Space Mono"/>
                <a:ea typeface="Space Mono"/>
                <a:cs typeface="Space Mono"/>
                <a:sym typeface="Space Mono"/>
              </a:defRPr>
            </a:lvl6pPr>
            <a:lvl7pPr lvl="6" rtl="0">
              <a:buNone/>
              <a:defRPr>
                <a:solidFill>
                  <a:srgbClr val="F2F2F2"/>
                </a:solidFill>
                <a:latin typeface="Space Mono"/>
                <a:ea typeface="Space Mono"/>
                <a:cs typeface="Space Mono"/>
                <a:sym typeface="Space Mono"/>
              </a:defRPr>
            </a:lvl7pPr>
            <a:lvl8pPr lvl="7" rtl="0">
              <a:buNone/>
              <a:defRPr>
                <a:solidFill>
                  <a:srgbClr val="F2F2F2"/>
                </a:solidFill>
                <a:latin typeface="Space Mono"/>
                <a:ea typeface="Space Mono"/>
                <a:cs typeface="Space Mono"/>
                <a:sym typeface="Space Mono"/>
              </a:defRPr>
            </a:lvl8pPr>
            <a:lvl9pPr lvl="8" rtl="0">
              <a:buNone/>
              <a:defRPr>
                <a:solidFill>
                  <a:srgbClr val="F2F2F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US"/>
              <a:t>‹#›</a:t>
            </a:fld>
            <a:endParaRPr/>
          </a:p>
        </p:txBody>
      </p:sp>
      <p:sp>
        <p:nvSpPr>
          <p:cNvPr id="44" name="Google Shape;44;p8"/>
          <p:cNvSpPr/>
          <p:nvPr/>
        </p:nvSpPr>
        <p:spPr>
          <a:xfrm>
            <a:off x="3563625" y="3478075"/>
            <a:ext cx="2069400" cy="435900"/>
          </a:xfrm>
          <a:prstGeom prst="roundRect">
            <a:avLst>
              <a:gd name="adj" fmla="val 16667"/>
            </a:avLst>
          </a:prstGeom>
          <a:solidFill>
            <a:srgbClr val="1315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txBox="1">
            <a:spLocks noGrp="1"/>
          </p:cNvSpPr>
          <p:nvPr>
            <p:ph type="title"/>
          </p:nvPr>
        </p:nvSpPr>
        <p:spPr>
          <a:xfrm>
            <a:off x="1573425" y="3493624"/>
            <a:ext cx="5997300" cy="4431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F2F2F2"/>
              </a:buClr>
              <a:buSzPts val="1400"/>
              <a:buNone/>
              <a:defRPr sz="1400" b="0">
                <a:solidFill>
                  <a:srgbClr val="F2F2F2"/>
                </a:solidFill>
              </a:defRPr>
            </a:lvl1pPr>
            <a:lvl2pPr lvl="1"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2pPr>
            <a:lvl3pPr lvl="2"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3pPr>
            <a:lvl4pPr lvl="3"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4pPr>
            <a:lvl5pPr lvl="4"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5pPr>
            <a:lvl6pPr lvl="5"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6pPr>
            <a:lvl7pPr lvl="6"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7pPr>
            <a:lvl8pPr lvl="7"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8pPr>
            <a:lvl9pPr lvl="8" algn="ctr" rtl="0">
              <a:spcBef>
                <a:spcPts val="0"/>
              </a:spcBef>
              <a:spcAft>
                <a:spcPts val="0"/>
              </a:spcAft>
              <a:buClr>
                <a:srgbClr val="F2F2F2"/>
              </a:buClr>
              <a:buSzPts val="1400"/>
              <a:buFont typeface="Space Mono"/>
              <a:buNone/>
              <a:defRPr sz="1400">
                <a:solidFill>
                  <a:srgbClr val="F2F2F2"/>
                </a:solidFill>
                <a:latin typeface="Space Mono"/>
                <a:ea typeface="Space Mono"/>
                <a:cs typeface="Space Mono"/>
                <a:sym typeface="Space Mono"/>
              </a:defRPr>
            </a:lvl9pPr>
          </a:lstStyle>
          <a:p>
            <a:endParaRPr/>
          </a:p>
        </p:txBody>
      </p:sp>
      <p:sp>
        <p:nvSpPr>
          <p:cNvPr id="46" name="Google Shape;46;p8"/>
          <p:cNvSpPr>
            <a:spLocks noGrp="1"/>
          </p:cNvSpPr>
          <p:nvPr>
            <p:ph type="pic" idx="2"/>
          </p:nvPr>
        </p:nvSpPr>
        <p:spPr>
          <a:xfrm>
            <a:off x="3563625" y="1206775"/>
            <a:ext cx="2069400" cy="2069400"/>
          </a:xfrm>
          <a:prstGeom prst="roundRect">
            <a:avLst>
              <a:gd name="adj" fmla="val 4001"/>
            </a:avLst>
          </a:prstGeom>
          <a:no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ustom Layout 1">
  <p:cSld name="CUSTOM_2">
    <p:spTree>
      <p:nvGrpSpPr>
        <p:cNvPr id="1" name="Shape 47"/>
        <p:cNvGrpSpPr/>
        <p:nvPr/>
      </p:nvGrpSpPr>
      <p:grpSpPr>
        <a:xfrm>
          <a:off x="0" y="0"/>
          <a:ext cx="0" cy="0"/>
          <a:chOff x="0" y="0"/>
          <a:chExt cx="0" cy="0"/>
        </a:xfrm>
      </p:grpSpPr>
      <p:sp>
        <p:nvSpPr>
          <p:cNvPr id="48" name="Google Shape;4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pic>
        <p:nvPicPr>
          <p:cNvPr id="49" name="Google Shape;49;p9"/>
          <p:cNvPicPr preferRelativeResize="0"/>
          <p:nvPr/>
        </p:nvPicPr>
        <p:blipFill rotWithShape="1">
          <a:blip r:embed="rId2">
            <a:alphaModFix/>
          </a:blip>
          <a:srcRect b="12234"/>
          <a:stretch/>
        </p:blipFill>
        <p:spPr>
          <a:xfrm>
            <a:off x="75" y="0"/>
            <a:ext cx="9144000" cy="4514400"/>
          </a:xfrm>
          <a:prstGeom prst="rect">
            <a:avLst/>
          </a:prstGeom>
          <a:noFill/>
          <a:ln>
            <a:noFill/>
          </a:ln>
        </p:spPr>
      </p:pic>
      <p:sp>
        <p:nvSpPr>
          <p:cNvPr id="50" name="Google Shape;50;p9"/>
          <p:cNvSpPr/>
          <p:nvPr/>
        </p:nvSpPr>
        <p:spPr>
          <a:xfrm>
            <a:off x="965250" y="1891600"/>
            <a:ext cx="7867200" cy="2435400"/>
          </a:xfrm>
          <a:prstGeom prst="roundRect">
            <a:avLst>
              <a:gd name="adj" fmla="val 5933"/>
            </a:avLst>
          </a:prstGeom>
          <a:solidFill>
            <a:srgbClr val="F2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a:spLocks noGrp="1"/>
          </p:cNvSpPr>
          <p:nvPr>
            <p:ph type="pic" idx="2"/>
          </p:nvPr>
        </p:nvSpPr>
        <p:spPr>
          <a:xfrm>
            <a:off x="963750" y="1890100"/>
            <a:ext cx="2436900" cy="2436900"/>
          </a:xfrm>
          <a:prstGeom prst="roundRect">
            <a:avLst>
              <a:gd name="adj" fmla="val 4264"/>
            </a:avLst>
          </a:prstGeom>
          <a:noFill/>
          <a:ln>
            <a:noFill/>
          </a:ln>
        </p:spPr>
      </p:sp>
      <p:sp>
        <p:nvSpPr>
          <p:cNvPr id="52" name="Google Shape;52;p9"/>
          <p:cNvSpPr txBox="1">
            <a:spLocks noGrp="1"/>
          </p:cNvSpPr>
          <p:nvPr>
            <p:ph type="title"/>
          </p:nvPr>
        </p:nvSpPr>
        <p:spPr>
          <a:xfrm>
            <a:off x="3558825" y="2011825"/>
            <a:ext cx="4438500" cy="436800"/>
          </a:xfrm>
          <a:prstGeom prst="rect">
            <a:avLst/>
          </a:prstGeom>
        </p:spPr>
        <p:txBody>
          <a:bodyPr spcFirstLastPara="1" wrap="square" lIns="91425" tIns="91425" rIns="91425" bIns="91425" anchor="t" anchorCtr="0">
            <a:normAutofit/>
          </a:bodyPr>
          <a:lstStyle>
            <a:lvl1pPr lvl="0">
              <a:spcBef>
                <a:spcPts val="0"/>
              </a:spcBef>
              <a:spcAft>
                <a:spcPts val="0"/>
              </a:spcAft>
              <a:buSzPts val="1500"/>
              <a:buNone/>
              <a:defRPr sz="1500"/>
            </a:lvl1pPr>
            <a:lvl2pPr lvl="1">
              <a:spcBef>
                <a:spcPts val="0"/>
              </a:spcBef>
              <a:spcAft>
                <a:spcPts val="0"/>
              </a:spcAft>
              <a:buSzPts val="2000"/>
              <a:buNone/>
              <a:defRPr>
                <a:latin typeface="Helvetica Neue Light"/>
                <a:ea typeface="Helvetica Neue Light"/>
                <a:cs typeface="Helvetica Neue Light"/>
                <a:sym typeface="Helvetica Neue Light"/>
              </a:defRPr>
            </a:lvl2pPr>
            <a:lvl3pPr lvl="2">
              <a:spcBef>
                <a:spcPts val="0"/>
              </a:spcBef>
              <a:spcAft>
                <a:spcPts val="0"/>
              </a:spcAft>
              <a:buSzPts val="2000"/>
              <a:buNone/>
              <a:defRPr>
                <a:latin typeface="Helvetica Neue Light"/>
                <a:ea typeface="Helvetica Neue Light"/>
                <a:cs typeface="Helvetica Neue Light"/>
                <a:sym typeface="Helvetica Neue Light"/>
              </a:defRPr>
            </a:lvl3pPr>
            <a:lvl4pPr lvl="3">
              <a:spcBef>
                <a:spcPts val="0"/>
              </a:spcBef>
              <a:spcAft>
                <a:spcPts val="0"/>
              </a:spcAft>
              <a:buSzPts val="2000"/>
              <a:buNone/>
              <a:defRPr>
                <a:latin typeface="Helvetica Neue Light"/>
                <a:ea typeface="Helvetica Neue Light"/>
                <a:cs typeface="Helvetica Neue Light"/>
                <a:sym typeface="Helvetica Neue Light"/>
              </a:defRPr>
            </a:lvl4pPr>
            <a:lvl5pPr lvl="4">
              <a:spcBef>
                <a:spcPts val="0"/>
              </a:spcBef>
              <a:spcAft>
                <a:spcPts val="0"/>
              </a:spcAft>
              <a:buSzPts val="2000"/>
              <a:buNone/>
              <a:defRPr>
                <a:latin typeface="Helvetica Neue Light"/>
                <a:ea typeface="Helvetica Neue Light"/>
                <a:cs typeface="Helvetica Neue Light"/>
                <a:sym typeface="Helvetica Neue Light"/>
              </a:defRPr>
            </a:lvl5pPr>
            <a:lvl6pPr lvl="5">
              <a:spcBef>
                <a:spcPts val="0"/>
              </a:spcBef>
              <a:spcAft>
                <a:spcPts val="0"/>
              </a:spcAft>
              <a:buSzPts val="2000"/>
              <a:buNone/>
              <a:defRPr>
                <a:latin typeface="Helvetica Neue Light"/>
                <a:ea typeface="Helvetica Neue Light"/>
                <a:cs typeface="Helvetica Neue Light"/>
                <a:sym typeface="Helvetica Neue Light"/>
              </a:defRPr>
            </a:lvl6pPr>
            <a:lvl7pPr lvl="6">
              <a:spcBef>
                <a:spcPts val="0"/>
              </a:spcBef>
              <a:spcAft>
                <a:spcPts val="0"/>
              </a:spcAft>
              <a:buSzPts val="2000"/>
              <a:buNone/>
              <a:defRPr>
                <a:latin typeface="Helvetica Neue Light"/>
                <a:ea typeface="Helvetica Neue Light"/>
                <a:cs typeface="Helvetica Neue Light"/>
                <a:sym typeface="Helvetica Neue Light"/>
              </a:defRPr>
            </a:lvl7pPr>
            <a:lvl8pPr lvl="7">
              <a:spcBef>
                <a:spcPts val="0"/>
              </a:spcBef>
              <a:spcAft>
                <a:spcPts val="0"/>
              </a:spcAft>
              <a:buSzPts val="2000"/>
              <a:buNone/>
              <a:defRPr>
                <a:latin typeface="Helvetica Neue Light"/>
                <a:ea typeface="Helvetica Neue Light"/>
                <a:cs typeface="Helvetica Neue Light"/>
                <a:sym typeface="Helvetica Neue Light"/>
              </a:defRPr>
            </a:lvl8pPr>
            <a:lvl9pPr lvl="8">
              <a:spcBef>
                <a:spcPts val="0"/>
              </a:spcBef>
              <a:spcAft>
                <a:spcPts val="0"/>
              </a:spcAft>
              <a:buSzPts val="2000"/>
              <a:buNone/>
              <a:defRPr>
                <a:latin typeface="Helvetica Neue Light"/>
                <a:ea typeface="Helvetica Neue Light"/>
                <a:cs typeface="Helvetica Neue Light"/>
                <a:sym typeface="Helvetica Neue Light"/>
              </a:defRPr>
            </a:lvl9pPr>
          </a:lstStyle>
          <a:p>
            <a:endParaRPr/>
          </a:p>
        </p:txBody>
      </p:sp>
      <p:sp>
        <p:nvSpPr>
          <p:cNvPr id="53" name="Google Shape;53;p9"/>
          <p:cNvSpPr txBox="1">
            <a:spLocks noGrp="1"/>
          </p:cNvSpPr>
          <p:nvPr>
            <p:ph type="body" idx="1"/>
          </p:nvPr>
        </p:nvSpPr>
        <p:spPr>
          <a:xfrm>
            <a:off x="3558825" y="2448625"/>
            <a:ext cx="4438500" cy="18438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a:lvl2pPr>
            <a:lvl3pPr marL="1371600" lvl="2" indent="-304800">
              <a:spcBef>
                <a:spcPts val="0"/>
              </a:spcBef>
              <a:spcAft>
                <a:spcPts val="0"/>
              </a:spcAft>
              <a:buSzPts val="1200"/>
              <a:buChar char="■"/>
              <a:defRPr/>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a:lvl5pPr>
            <a:lvl6pPr marL="2743200" lvl="5" indent="-304800">
              <a:spcBef>
                <a:spcPts val="0"/>
              </a:spcBef>
              <a:spcAft>
                <a:spcPts val="0"/>
              </a:spcAft>
              <a:buSzPts val="1200"/>
              <a:buChar char="■"/>
              <a:defRPr/>
            </a:lvl6pPr>
            <a:lvl7pPr marL="3200400" lvl="6" indent="-304800">
              <a:spcBef>
                <a:spcPts val="0"/>
              </a:spcBef>
              <a:spcAft>
                <a:spcPts val="0"/>
              </a:spcAft>
              <a:buSzPts val="1200"/>
              <a:buChar char="●"/>
              <a:defRPr/>
            </a:lvl7pPr>
            <a:lvl8pPr marL="3657600" lvl="7" indent="-304800">
              <a:spcBef>
                <a:spcPts val="0"/>
              </a:spcBef>
              <a:spcAft>
                <a:spcPts val="0"/>
              </a:spcAft>
              <a:buSzPts val="1200"/>
              <a:buChar char="○"/>
              <a:defRPr/>
            </a:lvl8pPr>
            <a:lvl9pPr marL="4114800" lvl="8" indent="-304800">
              <a:spcBef>
                <a:spcPts val="0"/>
              </a:spcBef>
              <a:spcAft>
                <a:spcPts val="0"/>
              </a:spcAft>
              <a:buSzPts val="1200"/>
              <a:buChar char="■"/>
              <a:defRPr/>
            </a:lvl9pPr>
          </a:lstStyle>
          <a:p>
            <a:endParaRPr/>
          </a:p>
        </p:txBody>
      </p:sp>
      <p:sp>
        <p:nvSpPr>
          <p:cNvPr id="54" name="Google Shape;54;p9"/>
          <p:cNvSpPr txBox="1"/>
          <p:nvPr/>
        </p:nvSpPr>
        <p:spPr>
          <a:xfrm rot="-5399536">
            <a:off x="-770173" y="3109978"/>
            <a:ext cx="2224500" cy="370800"/>
          </a:xfrm>
          <a:prstGeom prst="rect">
            <a:avLst/>
          </a:prstGeom>
          <a:noFill/>
          <a:ln>
            <a:noFill/>
          </a:ln>
        </p:spPr>
        <p:txBody>
          <a:bodyPr spcFirstLastPara="1" wrap="square" lIns="91425" tIns="91425" rIns="91425" bIns="91425" anchor="t" anchorCtr="0">
            <a:noAutofit/>
          </a:bodyPr>
          <a:lstStyle/>
          <a:p>
            <a:pPr marL="0" lvl="0" indent="0" algn="r" rtl="0">
              <a:spcBef>
                <a:spcPts val="0"/>
              </a:spcBef>
              <a:spcAft>
                <a:spcPts val="0"/>
              </a:spcAft>
              <a:buNone/>
            </a:pPr>
            <a:endParaRPr>
              <a:solidFill>
                <a:schemeClr val="lt1"/>
              </a:solidFill>
              <a:latin typeface="Helvetica Neue Light"/>
              <a:ea typeface="Helvetica Neue Light"/>
              <a:cs typeface="Helvetica Neue Light"/>
              <a:sym typeface="Helvetica Neue Light"/>
            </a:endParaRPr>
          </a:p>
        </p:txBody>
      </p:sp>
      <p:sp>
        <p:nvSpPr>
          <p:cNvPr id="55" name="Google Shape;55;p9"/>
          <p:cNvSpPr txBox="1">
            <a:spLocks noGrp="1"/>
          </p:cNvSpPr>
          <p:nvPr>
            <p:ph type="subTitle" idx="3"/>
          </p:nvPr>
        </p:nvSpPr>
        <p:spPr>
          <a:xfrm rot="-5400000">
            <a:off x="-1821675" y="2014299"/>
            <a:ext cx="4327500" cy="436800"/>
          </a:xfrm>
          <a:prstGeom prst="rect">
            <a:avLst/>
          </a:prstGeom>
        </p:spPr>
        <p:txBody>
          <a:bodyPr spcFirstLastPara="1" wrap="square" lIns="91425" tIns="91425" rIns="91425" bIns="91425" anchor="t" anchorCtr="0">
            <a:normAutofit/>
          </a:bodyPr>
          <a:lstStyle>
            <a:lvl1pPr lvl="0" algn="r">
              <a:spcBef>
                <a:spcPts val="0"/>
              </a:spcBef>
              <a:spcAft>
                <a:spcPts val="0"/>
              </a:spcAft>
              <a:buClr>
                <a:schemeClr val="lt1"/>
              </a:buClr>
              <a:buSzPts val="1200"/>
              <a:buFont typeface="Space Mono"/>
              <a:buNone/>
              <a:defRPr sz="1200">
                <a:solidFill>
                  <a:schemeClr val="lt1"/>
                </a:solidFill>
                <a:latin typeface="Space Mono"/>
                <a:ea typeface="Space Mono"/>
                <a:cs typeface="Space Mono"/>
                <a:sym typeface="Space Mono"/>
              </a:defRPr>
            </a:lvl1pPr>
            <a:lvl2pPr lvl="1"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2pPr>
            <a:lvl3pPr lvl="2"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3pPr>
            <a:lvl4pPr lvl="3"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4pPr>
            <a:lvl5pPr lvl="4"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5pPr>
            <a:lvl6pPr lvl="5"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6pPr>
            <a:lvl7pPr lvl="6"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7pPr>
            <a:lvl8pPr lvl="7"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8pPr>
            <a:lvl9pPr lvl="8" algn="r">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Layout 1 1">
  <p:cSld name="CUSTOM_2_1">
    <p:spTree>
      <p:nvGrpSpPr>
        <p:cNvPr id="1" name="Shape 56"/>
        <p:cNvGrpSpPr/>
        <p:nvPr/>
      </p:nvGrpSpPr>
      <p:grpSpPr>
        <a:xfrm>
          <a:off x="0" y="0"/>
          <a:ext cx="0" cy="0"/>
          <a:chOff x="0" y="0"/>
          <a:chExt cx="0" cy="0"/>
        </a:xfrm>
      </p:grpSpPr>
      <p:sp>
        <p:nvSpPr>
          <p:cNvPr id="57" name="Google Shape;5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US"/>
              <a:t>‹#›</a:t>
            </a:fld>
            <a:endParaRPr/>
          </a:p>
        </p:txBody>
      </p:sp>
      <p:pic>
        <p:nvPicPr>
          <p:cNvPr id="58" name="Google Shape;58;p10"/>
          <p:cNvPicPr preferRelativeResize="0"/>
          <p:nvPr/>
        </p:nvPicPr>
        <p:blipFill rotWithShape="1">
          <a:blip r:embed="rId2">
            <a:alphaModFix/>
          </a:blip>
          <a:srcRect b="12234"/>
          <a:stretch/>
        </p:blipFill>
        <p:spPr>
          <a:xfrm>
            <a:off x="75" y="0"/>
            <a:ext cx="9144000" cy="4514400"/>
          </a:xfrm>
          <a:prstGeom prst="rect">
            <a:avLst/>
          </a:prstGeom>
          <a:noFill/>
          <a:ln>
            <a:noFill/>
          </a:ln>
        </p:spPr>
      </p:pic>
      <p:sp>
        <p:nvSpPr>
          <p:cNvPr id="59" name="Google Shape;59;p10"/>
          <p:cNvSpPr txBox="1"/>
          <p:nvPr/>
        </p:nvSpPr>
        <p:spPr>
          <a:xfrm rot="-5400000">
            <a:off x="-784293" y="995813"/>
            <a:ext cx="22233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200">
              <a:solidFill>
                <a:srgbClr val="F2F2F2"/>
              </a:solidFill>
              <a:latin typeface="Space Mono"/>
              <a:ea typeface="Space Mono"/>
              <a:cs typeface="Space Mono"/>
              <a:sym typeface="Space Mono"/>
            </a:endParaRPr>
          </a:p>
        </p:txBody>
      </p:sp>
      <p:sp>
        <p:nvSpPr>
          <p:cNvPr id="60" name="Google Shape;60;p10"/>
          <p:cNvSpPr txBox="1">
            <a:spLocks noGrp="1"/>
          </p:cNvSpPr>
          <p:nvPr>
            <p:ph type="subTitle" idx="1"/>
          </p:nvPr>
        </p:nvSpPr>
        <p:spPr>
          <a:xfrm rot="-5400000">
            <a:off x="-1821675" y="2014299"/>
            <a:ext cx="4327500" cy="436800"/>
          </a:xfrm>
          <a:prstGeom prst="rect">
            <a:avLst/>
          </a:prstGeom>
        </p:spPr>
        <p:txBody>
          <a:bodyPr spcFirstLastPara="1" wrap="square" lIns="91425" tIns="91425" rIns="91425" bIns="91425" anchor="t" anchorCtr="0">
            <a:normAutofit/>
          </a:bodyPr>
          <a:lstStyle>
            <a:lvl1pPr lvl="0" algn="r" rtl="0">
              <a:spcBef>
                <a:spcPts val="0"/>
              </a:spcBef>
              <a:spcAft>
                <a:spcPts val="0"/>
              </a:spcAft>
              <a:buClr>
                <a:schemeClr val="lt1"/>
              </a:buClr>
              <a:buSzPts val="1200"/>
              <a:buFont typeface="Space Mono"/>
              <a:buNone/>
              <a:defRPr sz="1200">
                <a:solidFill>
                  <a:schemeClr val="lt1"/>
                </a:solidFill>
                <a:latin typeface="Space Mono"/>
                <a:ea typeface="Space Mono"/>
                <a:cs typeface="Space Mono"/>
                <a:sym typeface="Space Mono"/>
              </a:defRPr>
            </a:lvl1pPr>
            <a:lvl2pPr lvl="1"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2pPr>
            <a:lvl3pPr lvl="2"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3pPr>
            <a:lvl4pPr lvl="3"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4pPr>
            <a:lvl5pPr lvl="4"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5pPr>
            <a:lvl6pPr lvl="5"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6pPr>
            <a:lvl7pPr lvl="6"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7pPr>
            <a:lvl8pPr lvl="7"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8pPr>
            <a:lvl9pPr lvl="8" algn="r" rtl="0">
              <a:spcBef>
                <a:spcPts val="0"/>
              </a:spcBef>
              <a:spcAft>
                <a:spcPts val="0"/>
              </a:spcAft>
              <a:buClr>
                <a:schemeClr val="lt1"/>
              </a:buClr>
              <a:buSzPts val="1200"/>
              <a:buFont typeface="Space Mono"/>
              <a:buNone/>
              <a:defRPr>
                <a:solidFill>
                  <a:schemeClr val="lt1"/>
                </a:solidFill>
                <a:latin typeface="Space Mono"/>
                <a:ea typeface="Space Mono"/>
                <a:cs typeface="Space Mono"/>
                <a:sym typeface="Space Mono"/>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2">
            <a:alphaModFix/>
          </a:blip>
          <a:srcRect t="88865"/>
          <a:stretch/>
        </p:blipFill>
        <p:spPr>
          <a:xfrm>
            <a:off x="0" y="4570800"/>
            <a:ext cx="9144000" cy="572700"/>
          </a:xfrm>
          <a:prstGeom prst="rect">
            <a:avLst/>
          </a:prstGeom>
          <a:noFill/>
          <a:ln>
            <a:noFill/>
          </a:ln>
        </p:spPr>
      </p:pic>
      <p:sp>
        <p:nvSpPr>
          <p:cNvPr id="7" name="Google Shape;7;p1"/>
          <p:cNvSpPr txBox="1">
            <a:spLocks noGrp="1"/>
          </p:cNvSpPr>
          <p:nvPr>
            <p:ph type="title"/>
          </p:nvPr>
        </p:nvSpPr>
        <p:spPr>
          <a:xfrm>
            <a:off x="2880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000"/>
              <a:buFont typeface="Exo"/>
              <a:buNone/>
              <a:defRPr sz="2000" b="1">
                <a:solidFill>
                  <a:schemeClr val="dk1"/>
                </a:solidFill>
                <a:latin typeface="Exo"/>
                <a:ea typeface="Exo"/>
                <a:cs typeface="Exo"/>
                <a:sym typeface="Exo"/>
              </a:defRPr>
            </a:lvl1pPr>
            <a:lvl2pPr lvl="1">
              <a:spcBef>
                <a:spcPts val="0"/>
              </a:spcBef>
              <a:spcAft>
                <a:spcPts val="0"/>
              </a:spcAft>
              <a:buClr>
                <a:schemeClr val="dk1"/>
              </a:buClr>
              <a:buSzPts val="2000"/>
              <a:buFont typeface="Exo"/>
              <a:buNone/>
              <a:defRPr sz="2000">
                <a:solidFill>
                  <a:schemeClr val="dk1"/>
                </a:solidFill>
                <a:latin typeface="Exo"/>
                <a:ea typeface="Exo"/>
                <a:cs typeface="Exo"/>
                <a:sym typeface="Exo"/>
              </a:defRPr>
            </a:lvl2pPr>
            <a:lvl3pPr lvl="2">
              <a:spcBef>
                <a:spcPts val="0"/>
              </a:spcBef>
              <a:spcAft>
                <a:spcPts val="0"/>
              </a:spcAft>
              <a:buClr>
                <a:schemeClr val="dk1"/>
              </a:buClr>
              <a:buSzPts val="2000"/>
              <a:buFont typeface="Exo"/>
              <a:buNone/>
              <a:defRPr sz="2000">
                <a:solidFill>
                  <a:schemeClr val="dk1"/>
                </a:solidFill>
                <a:latin typeface="Exo"/>
                <a:ea typeface="Exo"/>
                <a:cs typeface="Exo"/>
                <a:sym typeface="Exo"/>
              </a:defRPr>
            </a:lvl3pPr>
            <a:lvl4pPr lvl="3">
              <a:spcBef>
                <a:spcPts val="0"/>
              </a:spcBef>
              <a:spcAft>
                <a:spcPts val="0"/>
              </a:spcAft>
              <a:buClr>
                <a:schemeClr val="dk1"/>
              </a:buClr>
              <a:buSzPts val="2000"/>
              <a:buFont typeface="Exo"/>
              <a:buNone/>
              <a:defRPr sz="2000">
                <a:solidFill>
                  <a:schemeClr val="dk1"/>
                </a:solidFill>
                <a:latin typeface="Exo"/>
                <a:ea typeface="Exo"/>
                <a:cs typeface="Exo"/>
                <a:sym typeface="Exo"/>
              </a:defRPr>
            </a:lvl4pPr>
            <a:lvl5pPr lvl="4">
              <a:spcBef>
                <a:spcPts val="0"/>
              </a:spcBef>
              <a:spcAft>
                <a:spcPts val="0"/>
              </a:spcAft>
              <a:buClr>
                <a:schemeClr val="dk1"/>
              </a:buClr>
              <a:buSzPts val="2000"/>
              <a:buFont typeface="Exo"/>
              <a:buNone/>
              <a:defRPr sz="2000">
                <a:solidFill>
                  <a:schemeClr val="dk1"/>
                </a:solidFill>
                <a:latin typeface="Exo"/>
                <a:ea typeface="Exo"/>
                <a:cs typeface="Exo"/>
                <a:sym typeface="Exo"/>
              </a:defRPr>
            </a:lvl5pPr>
            <a:lvl6pPr lvl="5">
              <a:spcBef>
                <a:spcPts val="0"/>
              </a:spcBef>
              <a:spcAft>
                <a:spcPts val="0"/>
              </a:spcAft>
              <a:buClr>
                <a:schemeClr val="dk1"/>
              </a:buClr>
              <a:buSzPts val="2000"/>
              <a:buFont typeface="Exo"/>
              <a:buNone/>
              <a:defRPr sz="2000">
                <a:solidFill>
                  <a:schemeClr val="dk1"/>
                </a:solidFill>
                <a:latin typeface="Exo"/>
                <a:ea typeface="Exo"/>
                <a:cs typeface="Exo"/>
                <a:sym typeface="Exo"/>
              </a:defRPr>
            </a:lvl6pPr>
            <a:lvl7pPr lvl="6">
              <a:spcBef>
                <a:spcPts val="0"/>
              </a:spcBef>
              <a:spcAft>
                <a:spcPts val="0"/>
              </a:spcAft>
              <a:buClr>
                <a:schemeClr val="dk1"/>
              </a:buClr>
              <a:buSzPts val="2000"/>
              <a:buFont typeface="Exo"/>
              <a:buNone/>
              <a:defRPr sz="2000">
                <a:solidFill>
                  <a:schemeClr val="dk1"/>
                </a:solidFill>
                <a:latin typeface="Exo"/>
                <a:ea typeface="Exo"/>
                <a:cs typeface="Exo"/>
                <a:sym typeface="Exo"/>
              </a:defRPr>
            </a:lvl7pPr>
            <a:lvl8pPr lvl="7">
              <a:spcBef>
                <a:spcPts val="0"/>
              </a:spcBef>
              <a:spcAft>
                <a:spcPts val="0"/>
              </a:spcAft>
              <a:buClr>
                <a:schemeClr val="dk1"/>
              </a:buClr>
              <a:buSzPts val="2000"/>
              <a:buFont typeface="Exo"/>
              <a:buNone/>
              <a:defRPr sz="2000">
                <a:solidFill>
                  <a:schemeClr val="dk1"/>
                </a:solidFill>
                <a:latin typeface="Exo"/>
                <a:ea typeface="Exo"/>
                <a:cs typeface="Exo"/>
                <a:sym typeface="Exo"/>
              </a:defRPr>
            </a:lvl8pPr>
            <a:lvl9pPr lvl="8">
              <a:spcBef>
                <a:spcPts val="0"/>
              </a:spcBef>
              <a:spcAft>
                <a:spcPts val="0"/>
              </a:spcAft>
              <a:buClr>
                <a:schemeClr val="dk1"/>
              </a:buClr>
              <a:buSzPts val="2000"/>
              <a:buFont typeface="Exo"/>
              <a:buNone/>
              <a:defRPr sz="2000">
                <a:solidFill>
                  <a:schemeClr val="dk1"/>
                </a:solidFill>
                <a:latin typeface="Exo"/>
                <a:ea typeface="Exo"/>
                <a:cs typeface="Exo"/>
                <a:sym typeface="Exo"/>
              </a:defRPr>
            </a:lvl9pPr>
          </a:lstStyle>
          <a:p>
            <a:endParaRPr/>
          </a:p>
        </p:txBody>
      </p:sp>
      <p:sp>
        <p:nvSpPr>
          <p:cNvPr id="8" name="Google Shape;8;p1"/>
          <p:cNvSpPr txBox="1">
            <a:spLocks noGrp="1"/>
          </p:cNvSpPr>
          <p:nvPr>
            <p:ph type="body" idx="1"/>
          </p:nvPr>
        </p:nvSpPr>
        <p:spPr>
          <a:xfrm>
            <a:off x="288000" y="1152475"/>
            <a:ext cx="8520600" cy="3416400"/>
          </a:xfrm>
          <a:prstGeom prst="rect">
            <a:avLst/>
          </a:prstGeom>
          <a:noFill/>
          <a:ln>
            <a:noFill/>
          </a:ln>
        </p:spPr>
        <p:txBody>
          <a:bodyPr spcFirstLastPara="1" wrap="square" lIns="91425" tIns="91425" rIns="91425" bIns="91425" anchor="t" anchorCtr="0">
            <a:normAutofit/>
          </a:bodyPr>
          <a:lstStyle>
            <a:lvl1pPr marL="457200" lvl="0" indent="-330200">
              <a:lnSpc>
                <a:spcPct val="115000"/>
              </a:lnSpc>
              <a:spcBef>
                <a:spcPts val="0"/>
              </a:spcBef>
              <a:spcAft>
                <a:spcPts val="0"/>
              </a:spcAft>
              <a:buClr>
                <a:schemeClr val="dk2"/>
              </a:buClr>
              <a:buSzPts val="1600"/>
              <a:buFont typeface="Exo Light"/>
              <a:buChar char="●"/>
              <a:defRPr sz="1600">
                <a:solidFill>
                  <a:schemeClr val="dk2"/>
                </a:solidFill>
                <a:latin typeface="Exo Light"/>
                <a:ea typeface="Exo Light"/>
                <a:cs typeface="Exo Light"/>
                <a:sym typeface="Exo Light"/>
              </a:defRPr>
            </a:lvl1pPr>
            <a:lvl2pPr marL="914400" lvl="1"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2pPr>
            <a:lvl3pPr marL="1371600" lvl="2"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3pPr>
            <a:lvl4pPr marL="1828800" lvl="3"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4pPr>
            <a:lvl5pPr marL="2286000" lvl="4"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5pPr>
            <a:lvl6pPr marL="2743200" lvl="5"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6pPr>
            <a:lvl7pPr marL="3200400" lvl="6"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7pPr>
            <a:lvl8pPr marL="3657600" lvl="7"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8pPr>
            <a:lvl9pPr marL="4114800" lvl="8" indent="-304800">
              <a:lnSpc>
                <a:spcPct val="115000"/>
              </a:lnSpc>
              <a:spcBef>
                <a:spcPts val="0"/>
              </a:spcBef>
              <a:spcAft>
                <a:spcPts val="0"/>
              </a:spcAft>
              <a:buClr>
                <a:schemeClr val="dk2"/>
              </a:buClr>
              <a:buSzPts val="1200"/>
              <a:buFont typeface="Exo Light"/>
              <a:buChar char="■"/>
              <a:defRPr sz="1200">
                <a:solidFill>
                  <a:schemeClr val="dk2"/>
                </a:solidFill>
                <a:latin typeface="Exo Light"/>
                <a:ea typeface="Exo Light"/>
                <a:cs typeface="Exo Light"/>
                <a:sym typeface="Exo Light"/>
              </a:defRPr>
            </a:lvl9pPr>
          </a:lstStyle>
          <a:p>
            <a:endParaRPr/>
          </a:p>
        </p:txBody>
      </p:sp>
      <p:sp>
        <p:nvSpPr>
          <p:cNvPr id="9" name="Google Shape;9;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Space Mono"/>
                <a:ea typeface="Space Mono"/>
                <a:cs typeface="Space Mono"/>
                <a:sym typeface="Space Mono"/>
              </a:defRPr>
            </a:lvl1pPr>
            <a:lvl2pPr lvl="1" algn="r">
              <a:buNone/>
              <a:defRPr sz="1000">
                <a:solidFill>
                  <a:schemeClr val="dk2"/>
                </a:solidFill>
                <a:latin typeface="Space Mono"/>
                <a:ea typeface="Space Mono"/>
                <a:cs typeface="Space Mono"/>
                <a:sym typeface="Space Mono"/>
              </a:defRPr>
            </a:lvl2pPr>
            <a:lvl3pPr lvl="2" algn="r">
              <a:buNone/>
              <a:defRPr sz="1000">
                <a:solidFill>
                  <a:schemeClr val="dk2"/>
                </a:solidFill>
                <a:latin typeface="Space Mono"/>
                <a:ea typeface="Space Mono"/>
                <a:cs typeface="Space Mono"/>
                <a:sym typeface="Space Mono"/>
              </a:defRPr>
            </a:lvl3pPr>
            <a:lvl4pPr lvl="3" algn="r">
              <a:buNone/>
              <a:defRPr sz="1000">
                <a:solidFill>
                  <a:schemeClr val="dk2"/>
                </a:solidFill>
                <a:latin typeface="Space Mono"/>
                <a:ea typeface="Space Mono"/>
                <a:cs typeface="Space Mono"/>
                <a:sym typeface="Space Mono"/>
              </a:defRPr>
            </a:lvl4pPr>
            <a:lvl5pPr lvl="4" algn="r">
              <a:buNone/>
              <a:defRPr sz="1000">
                <a:solidFill>
                  <a:schemeClr val="dk2"/>
                </a:solidFill>
                <a:latin typeface="Space Mono"/>
                <a:ea typeface="Space Mono"/>
                <a:cs typeface="Space Mono"/>
                <a:sym typeface="Space Mono"/>
              </a:defRPr>
            </a:lvl5pPr>
            <a:lvl6pPr lvl="5" algn="r">
              <a:buNone/>
              <a:defRPr sz="1000">
                <a:solidFill>
                  <a:schemeClr val="dk2"/>
                </a:solidFill>
                <a:latin typeface="Space Mono"/>
                <a:ea typeface="Space Mono"/>
                <a:cs typeface="Space Mono"/>
                <a:sym typeface="Space Mono"/>
              </a:defRPr>
            </a:lvl6pPr>
            <a:lvl7pPr lvl="6" algn="r">
              <a:buNone/>
              <a:defRPr sz="1000">
                <a:solidFill>
                  <a:schemeClr val="dk2"/>
                </a:solidFill>
                <a:latin typeface="Space Mono"/>
                <a:ea typeface="Space Mono"/>
                <a:cs typeface="Space Mono"/>
                <a:sym typeface="Space Mono"/>
              </a:defRPr>
            </a:lvl7pPr>
            <a:lvl8pPr lvl="7" algn="r">
              <a:buNone/>
              <a:defRPr sz="1000">
                <a:solidFill>
                  <a:schemeClr val="dk2"/>
                </a:solidFill>
                <a:latin typeface="Space Mono"/>
                <a:ea typeface="Space Mono"/>
                <a:cs typeface="Space Mono"/>
                <a:sym typeface="Space Mono"/>
              </a:defRPr>
            </a:lvl8pPr>
            <a:lvl9pPr lvl="8" algn="r">
              <a:buNone/>
              <a:defRPr sz="1000">
                <a:solidFill>
                  <a:schemeClr val="dk2"/>
                </a:solidFill>
                <a:latin typeface="Space Mono"/>
                <a:ea typeface="Space Mono"/>
                <a:cs typeface="Space Mono"/>
                <a:sym typeface="Space Mono"/>
              </a:defRPr>
            </a:lvl9pPr>
          </a:lstStyle>
          <a:p>
            <a:pPr marL="0" lvl="0" indent="0" algn="r" rtl="0">
              <a:spcBef>
                <a:spcPts val="0"/>
              </a:spcBef>
              <a:spcAft>
                <a:spcPts val="0"/>
              </a:spcAft>
              <a:buNone/>
            </a:pPr>
            <a:fld id="{00000000-1234-1234-1234-123412341234}" type="slidenum">
              <a:rPr lang="en-US"/>
              <a:t>‹#›</a:t>
            </a:fld>
            <a:endParaRPr/>
          </a:p>
        </p:txBody>
      </p:sp>
      <p:sp>
        <p:nvSpPr>
          <p:cNvPr id="10" name="Google Shape;10;p1"/>
          <p:cNvSpPr/>
          <p:nvPr/>
        </p:nvSpPr>
        <p:spPr>
          <a:xfrm>
            <a:off x="0" y="4511400"/>
            <a:ext cx="9144000" cy="59400"/>
          </a:xfrm>
          <a:prstGeom prst="rect">
            <a:avLst/>
          </a:prstGeom>
          <a:solidFill>
            <a:srgbClr val="274E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1" name="Google Shape;11;p1"/>
          <p:cNvPicPr preferRelativeResize="0"/>
          <p:nvPr/>
        </p:nvPicPr>
        <p:blipFill>
          <a:blip r:embed="rId13">
            <a:alphaModFix/>
          </a:blip>
          <a:stretch>
            <a:fillRect/>
          </a:stretch>
        </p:blipFill>
        <p:spPr>
          <a:xfrm>
            <a:off x="175850" y="4703625"/>
            <a:ext cx="1592387" cy="32887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5.pn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s://pixabay.com/nl/illustrations/info-informatie-tips-pictogram-553635/" TargetMode="External"/><Relationship Id="rId5" Type="http://schemas.openxmlformats.org/officeDocument/2006/relationships/image" Target="../media/image8.jpg"/><Relationship Id="rId4" Type="http://schemas.openxmlformats.org/officeDocument/2006/relationships/hyperlink" Target="https://techdifferent.it/cresce-il-mercato-underground-degli-attacchi-iot/"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2"/>
          <p:cNvSpPr txBox="1">
            <a:spLocks noGrp="1"/>
          </p:cNvSpPr>
          <p:nvPr>
            <p:ph type="ctrTitle"/>
          </p:nvPr>
        </p:nvSpPr>
        <p:spPr>
          <a:xfrm>
            <a:off x="288008" y="1130675"/>
            <a:ext cx="8520600" cy="20526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en-US">
                <a:latin typeface="+mj-lt"/>
              </a:rPr>
              <a:t>Giới thiệu về Atala Prism</a:t>
            </a:r>
            <a:endParaRPr>
              <a:latin typeface="+mj-lt"/>
            </a:endParaRPr>
          </a:p>
        </p:txBody>
      </p:sp>
      <p:pic>
        <p:nvPicPr>
          <p:cNvPr id="9" name="Picture 8">
            <a:extLst>
              <a:ext uri="{FF2B5EF4-FFF2-40B4-BE49-F238E27FC236}">
                <a16:creationId xmlns:a16="http://schemas.microsoft.com/office/drawing/2014/main" id="{8BA24E15-C1FB-E51E-6301-E53B080545B7}"/>
              </a:ext>
            </a:extLst>
          </p:cNvPr>
          <p:cNvPicPr>
            <a:picLocks noChangeAspect="1"/>
          </p:cNvPicPr>
          <p:nvPr/>
        </p:nvPicPr>
        <p:blipFill>
          <a:blip r:embed="rId3"/>
          <a:stretch>
            <a:fillRect/>
          </a:stretch>
        </p:blipFill>
        <p:spPr>
          <a:xfrm>
            <a:off x="6970816" y="0"/>
            <a:ext cx="2173184" cy="99268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600" dirty="0" err="1" smtClean="0"/>
              <a:t>Tông</a:t>
            </a:r>
            <a:r>
              <a:rPr lang="en-US" sz="2600" dirty="0" smtClean="0"/>
              <a:t> </a:t>
            </a:r>
            <a:r>
              <a:rPr lang="en-US" sz="2600" dirty="0" err="1" smtClean="0"/>
              <a:t>kết</a:t>
            </a:r>
            <a:endParaRPr sz="2600" dirty="0"/>
          </a:p>
        </p:txBody>
      </p:sp>
      <p:sp>
        <p:nvSpPr>
          <p:cNvPr id="3" name="Text Placeholder 2">
            <a:extLst>
              <a:ext uri="{FF2B5EF4-FFF2-40B4-BE49-F238E27FC236}">
                <a16:creationId xmlns:a16="http://schemas.microsoft.com/office/drawing/2014/main" id="{1848DC0C-E8B8-F2BC-8CD9-904D2766A755}"/>
              </a:ext>
            </a:extLst>
          </p:cNvPr>
          <p:cNvSpPr>
            <a:spLocks noGrp="1"/>
          </p:cNvSpPr>
          <p:nvPr>
            <p:ph type="body" idx="1"/>
          </p:nvPr>
        </p:nvSpPr>
        <p:spPr>
          <a:xfrm>
            <a:off x="512925" y="839186"/>
            <a:ext cx="8118300" cy="2720100"/>
          </a:xfrm>
        </p:spPr>
        <p:txBody>
          <a:bodyPr>
            <a:noAutofit/>
          </a:bodyPr>
          <a:lstStyle/>
          <a:p>
            <a:pPr algn="just"/>
            <a:r>
              <a:rPr lang="en-US" sz="2200" dirty="0" err="1"/>
              <a:t>Atala</a:t>
            </a:r>
            <a:r>
              <a:rPr lang="en-US" sz="2200" dirty="0"/>
              <a:t> </a:t>
            </a:r>
            <a:r>
              <a:rPr lang="en-US" sz="2200" dirty="0" err="1"/>
              <a:t>là</a:t>
            </a:r>
            <a:r>
              <a:rPr lang="en-US" sz="2200" dirty="0"/>
              <a:t> </a:t>
            </a:r>
            <a:r>
              <a:rPr lang="en-US" sz="2200" dirty="0" err="1"/>
              <a:t>một</a:t>
            </a:r>
            <a:r>
              <a:rPr lang="en-US" sz="2200" dirty="0"/>
              <a:t> </a:t>
            </a:r>
            <a:r>
              <a:rPr lang="en-US" sz="2200" dirty="0" err="1"/>
              <a:t>dự</a:t>
            </a:r>
            <a:r>
              <a:rPr lang="en-US" sz="2200" dirty="0"/>
              <a:t> </a:t>
            </a:r>
            <a:r>
              <a:rPr lang="en-US" sz="2200" dirty="0" err="1"/>
              <a:t>án</a:t>
            </a:r>
            <a:r>
              <a:rPr lang="en-US" sz="2200" dirty="0"/>
              <a:t> </a:t>
            </a:r>
            <a:r>
              <a:rPr lang="en-US" sz="2200" dirty="0" err="1"/>
              <a:t>của</a:t>
            </a:r>
            <a:r>
              <a:rPr lang="en-US" sz="2200" dirty="0"/>
              <a:t> IOHK (Input Output Hong Kong), </a:t>
            </a:r>
            <a:r>
              <a:rPr lang="en-US" sz="2200" dirty="0" err="1" smtClean="0"/>
              <a:t>chuyên</a:t>
            </a:r>
            <a:r>
              <a:rPr lang="en-US" sz="2200" dirty="0" smtClean="0"/>
              <a:t> </a:t>
            </a:r>
            <a:r>
              <a:rPr lang="en-US" sz="2200" dirty="0" err="1"/>
              <a:t>phát</a:t>
            </a:r>
            <a:r>
              <a:rPr lang="en-US" sz="2200" dirty="0"/>
              <a:t> </a:t>
            </a:r>
            <a:r>
              <a:rPr lang="en-US" sz="2200" dirty="0" err="1"/>
              <a:t>triển</a:t>
            </a:r>
            <a:r>
              <a:rPr lang="en-US" sz="2200" dirty="0"/>
              <a:t> </a:t>
            </a:r>
            <a:r>
              <a:rPr lang="en-US" sz="2200" dirty="0" err="1"/>
              <a:t>các</a:t>
            </a:r>
            <a:r>
              <a:rPr lang="en-US" sz="2200" dirty="0"/>
              <a:t> </a:t>
            </a:r>
            <a:r>
              <a:rPr lang="en-US" sz="2200" dirty="0" err="1"/>
              <a:t>giải</a:t>
            </a:r>
            <a:r>
              <a:rPr lang="en-US" sz="2200" dirty="0"/>
              <a:t> </a:t>
            </a:r>
            <a:r>
              <a:rPr lang="en-US" sz="2200" dirty="0" err="1"/>
              <a:t>pháp</a:t>
            </a:r>
            <a:r>
              <a:rPr lang="en-US" sz="2200" dirty="0"/>
              <a:t> </a:t>
            </a:r>
            <a:r>
              <a:rPr lang="en-US" sz="2200" dirty="0" err="1" smtClean="0"/>
              <a:t>cho</a:t>
            </a:r>
            <a:r>
              <a:rPr lang="en-US" sz="2200" dirty="0" smtClean="0"/>
              <a:t> </a:t>
            </a:r>
            <a:r>
              <a:rPr lang="en-US" sz="2200" dirty="0" err="1" smtClean="0"/>
              <a:t>hệ</a:t>
            </a:r>
            <a:r>
              <a:rPr lang="en-US" sz="2200" dirty="0" smtClean="0"/>
              <a:t> </a:t>
            </a:r>
            <a:r>
              <a:rPr lang="en-US" sz="2200" dirty="0" err="1"/>
              <a:t>thống</a:t>
            </a:r>
            <a:r>
              <a:rPr lang="en-US" sz="2200" dirty="0"/>
              <a:t> </a:t>
            </a:r>
            <a:r>
              <a:rPr lang="en-US" sz="2200" dirty="0" err="1"/>
              <a:t>quản</a:t>
            </a:r>
            <a:r>
              <a:rPr lang="en-US" sz="2200" dirty="0"/>
              <a:t> </a:t>
            </a:r>
            <a:r>
              <a:rPr lang="en-US" sz="2200" dirty="0" err="1"/>
              <a:t>lý</a:t>
            </a:r>
            <a:r>
              <a:rPr lang="en-US" sz="2200" dirty="0"/>
              <a:t> </a:t>
            </a:r>
            <a:r>
              <a:rPr lang="en-US" sz="2200" dirty="0" err="1"/>
              <a:t>danh</a:t>
            </a:r>
            <a:r>
              <a:rPr lang="en-US" sz="2200" dirty="0"/>
              <a:t> </a:t>
            </a:r>
            <a:r>
              <a:rPr lang="en-US" sz="2200" dirty="0" err="1"/>
              <a:t>tính</a:t>
            </a:r>
            <a:r>
              <a:rPr lang="en-US" sz="2200" dirty="0"/>
              <a:t> </a:t>
            </a:r>
            <a:r>
              <a:rPr lang="en-US" sz="2200" dirty="0" err="1"/>
              <a:t>tự</a:t>
            </a:r>
            <a:r>
              <a:rPr lang="en-US" sz="2200" dirty="0"/>
              <a:t> </a:t>
            </a:r>
            <a:r>
              <a:rPr lang="en-US" sz="2200" dirty="0" err="1"/>
              <a:t>chủ</a:t>
            </a:r>
            <a:r>
              <a:rPr lang="en-US" sz="2200" dirty="0"/>
              <a:t> </a:t>
            </a:r>
            <a:r>
              <a:rPr lang="en-US" sz="2200" dirty="0" smtClean="0"/>
              <a:t>SSI </a:t>
            </a:r>
            <a:r>
              <a:rPr lang="en-US" sz="2200" dirty="0"/>
              <a:t>(Self-Sovereign Identity</a:t>
            </a:r>
            <a:r>
              <a:rPr lang="en-US" sz="2200" dirty="0" smtClean="0"/>
              <a:t>) </a:t>
            </a:r>
            <a:r>
              <a:rPr lang="en-US" sz="2200" dirty="0" err="1" smtClean="0"/>
              <a:t>dựa</a:t>
            </a:r>
            <a:r>
              <a:rPr lang="en-US" sz="2200" dirty="0" smtClean="0"/>
              <a:t> </a:t>
            </a:r>
            <a:r>
              <a:rPr lang="en-US" sz="2200" dirty="0" err="1" smtClean="0"/>
              <a:t>trên</a:t>
            </a:r>
            <a:r>
              <a:rPr lang="vi-VN" sz="2200" dirty="0" smtClean="0"/>
              <a:t> </a:t>
            </a:r>
            <a:r>
              <a:rPr lang="vi-VN" sz="2200" dirty="0"/>
              <a:t>nền tảng dựa trên </a:t>
            </a:r>
            <a:r>
              <a:rPr lang="vi-VN" sz="2200" dirty="0" smtClean="0"/>
              <a:t>blockchain. </a:t>
            </a:r>
            <a:endParaRPr lang="en-US" sz="2200" dirty="0" smtClean="0"/>
          </a:p>
          <a:p>
            <a:pPr algn="just"/>
            <a:r>
              <a:rPr lang="en-US" sz="2200" dirty="0" smtClean="0"/>
              <a:t>M</a:t>
            </a:r>
            <a:r>
              <a:rPr lang="vi-VN" sz="2200" dirty="0" smtClean="0"/>
              <a:t>ang </a:t>
            </a:r>
            <a:r>
              <a:rPr lang="vi-VN" sz="2200" dirty="0"/>
              <a:t>lại sự an toàn và tin cậy cho thông tin danh tính, đồng thời giúp tăng cường tính bảo mật và minh bạch cho các giao dịch liên quan đến thông tin cá nhân trực tuyến.</a:t>
            </a:r>
            <a:endParaRPr lang="en-US" sz="2200" dirty="0"/>
          </a:p>
        </p:txBody>
      </p:sp>
      <p:pic>
        <p:nvPicPr>
          <p:cNvPr id="5" name="Picture 4">
            <a:extLst>
              <a:ext uri="{FF2B5EF4-FFF2-40B4-BE49-F238E27FC236}">
                <a16:creationId xmlns:a16="http://schemas.microsoft.com/office/drawing/2014/main" id="{8BA24E15-C1FB-E51E-6301-E53B080545B7}"/>
              </a:ext>
            </a:extLst>
          </p:cNvPr>
          <p:cNvPicPr>
            <a:picLocks noChangeAspect="1"/>
          </p:cNvPicPr>
          <p:nvPr/>
        </p:nvPicPr>
        <p:blipFill>
          <a:blip r:embed="rId3"/>
          <a:stretch>
            <a:fillRect/>
          </a:stretch>
        </p:blipFill>
        <p:spPr>
          <a:xfrm>
            <a:off x="7362701" y="-2925"/>
            <a:ext cx="1781299" cy="813680"/>
          </a:xfrm>
          <a:prstGeom prst="rect">
            <a:avLst/>
          </a:prstGeom>
        </p:spPr>
      </p:pic>
    </p:spTree>
    <p:extLst>
      <p:ext uri="{BB962C8B-B14F-4D97-AF65-F5344CB8AC3E}">
        <p14:creationId xmlns:p14="http://schemas.microsoft.com/office/powerpoint/2010/main" val="34301549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18"/>
          <p:cNvPicPr preferRelativeResize="0"/>
          <p:nvPr/>
        </p:nvPicPr>
        <p:blipFill>
          <a:blip r:embed="rId3">
            <a:alphaModFix/>
          </a:blip>
          <a:stretch>
            <a:fillRect/>
          </a:stretch>
        </p:blipFill>
        <p:spPr>
          <a:xfrm>
            <a:off x="2796175" y="468525"/>
            <a:ext cx="3656275" cy="36562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300">
                <a:latin typeface="+mj-lt"/>
              </a:rPr>
              <a:t>Nội dung </a:t>
            </a:r>
            <a:endParaRPr sz="3300">
              <a:latin typeface="+mj-lt"/>
            </a:endParaRPr>
          </a:p>
        </p:txBody>
      </p:sp>
      <p:sp>
        <p:nvSpPr>
          <p:cNvPr id="80" name="Google Shape;80;p13"/>
          <p:cNvSpPr txBox="1">
            <a:spLocks noGrp="1"/>
          </p:cNvSpPr>
          <p:nvPr>
            <p:ph type="body" idx="1"/>
          </p:nvPr>
        </p:nvSpPr>
        <p:spPr>
          <a:xfrm>
            <a:off x="548475" y="653144"/>
            <a:ext cx="8118300" cy="2311770"/>
          </a:xfrm>
          <a:prstGeom prst="rect">
            <a:avLst/>
          </a:prstGeom>
        </p:spPr>
        <p:txBody>
          <a:bodyPr spcFirstLastPara="1" wrap="square" lIns="91425" tIns="91425" rIns="91425" bIns="91425" anchor="t" anchorCtr="0">
            <a:noAutofit/>
          </a:bodyPr>
          <a:lstStyle/>
          <a:p>
            <a:pPr marL="457200" lvl="0" indent="-317500" algn="just" rtl="0">
              <a:lnSpc>
                <a:spcPct val="150000"/>
              </a:lnSpc>
              <a:spcBef>
                <a:spcPts val="1800"/>
              </a:spcBef>
              <a:spcAft>
                <a:spcPts val="0"/>
              </a:spcAft>
              <a:buClr>
                <a:schemeClr val="dk1"/>
              </a:buClr>
              <a:buSzPts val="1400"/>
              <a:buFont typeface="Lato"/>
              <a:buChar char="●"/>
            </a:pPr>
            <a:r>
              <a:rPr lang="en-US" sz="2600" b="1" dirty="0" err="1">
                <a:solidFill>
                  <a:srgbClr val="FF0000"/>
                </a:solidFill>
                <a:latin typeface="+mj-lt"/>
                <a:ea typeface="Lato"/>
                <a:cs typeface="Lato"/>
                <a:sym typeface="Lato"/>
              </a:rPr>
              <a:t>Blockchain</a:t>
            </a:r>
            <a:endParaRPr sz="2600" b="1" dirty="0">
              <a:solidFill>
                <a:srgbClr val="FF0000"/>
              </a:solidFill>
              <a:latin typeface="+mj-lt"/>
              <a:ea typeface="Lato"/>
              <a:cs typeface="Lato"/>
              <a:sym typeface="Lato"/>
            </a:endParaRPr>
          </a:p>
          <a:p>
            <a:pPr marL="457200" lvl="0" indent="-317500" algn="just" rtl="0">
              <a:lnSpc>
                <a:spcPct val="150000"/>
              </a:lnSpc>
              <a:spcBef>
                <a:spcPts val="0"/>
              </a:spcBef>
              <a:spcAft>
                <a:spcPts val="0"/>
              </a:spcAft>
              <a:buClr>
                <a:schemeClr val="dk1"/>
              </a:buClr>
              <a:buSzPts val="1400"/>
              <a:buFont typeface="Lato"/>
              <a:buChar char="●"/>
            </a:pPr>
            <a:r>
              <a:rPr lang="en-US" sz="2600" dirty="0">
                <a:solidFill>
                  <a:schemeClr val="accent1">
                    <a:lumMod val="75000"/>
                  </a:schemeClr>
                </a:solidFill>
                <a:latin typeface="+mj-lt"/>
                <a:ea typeface="Lato"/>
                <a:cs typeface="Lato"/>
                <a:sym typeface="Lato"/>
              </a:rPr>
              <a:t>Danh </a:t>
            </a:r>
            <a:r>
              <a:rPr lang="en-US" sz="2600" dirty="0" err="1">
                <a:solidFill>
                  <a:schemeClr val="accent1">
                    <a:lumMod val="75000"/>
                  </a:schemeClr>
                </a:solidFill>
                <a:latin typeface="+mj-lt"/>
                <a:ea typeface="Lato"/>
                <a:cs typeface="Lato"/>
                <a:sym typeface="Lato"/>
              </a:rPr>
              <a:t>tính</a:t>
            </a:r>
            <a:r>
              <a:rPr lang="en-US" sz="2600" dirty="0">
                <a:solidFill>
                  <a:schemeClr val="accent1">
                    <a:lumMod val="75000"/>
                  </a:schemeClr>
                </a:solidFill>
                <a:latin typeface="+mj-lt"/>
                <a:ea typeface="Lato"/>
                <a:cs typeface="Lato"/>
                <a:sym typeface="Lato"/>
              </a:rPr>
              <a:t> </a:t>
            </a:r>
            <a:r>
              <a:rPr lang="en-US" sz="2600" dirty="0" err="1">
                <a:solidFill>
                  <a:schemeClr val="accent1">
                    <a:lumMod val="75000"/>
                  </a:schemeClr>
                </a:solidFill>
                <a:latin typeface="+mj-lt"/>
                <a:ea typeface="Lato"/>
                <a:cs typeface="Lato"/>
                <a:sym typeface="Lato"/>
              </a:rPr>
              <a:t>là</a:t>
            </a:r>
            <a:r>
              <a:rPr lang="en-US" sz="2600" dirty="0">
                <a:solidFill>
                  <a:schemeClr val="accent1">
                    <a:lumMod val="75000"/>
                  </a:schemeClr>
                </a:solidFill>
                <a:latin typeface="+mj-lt"/>
                <a:ea typeface="Lato"/>
                <a:cs typeface="Lato"/>
                <a:sym typeface="Lato"/>
              </a:rPr>
              <a:t> </a:t>
            </a:r>
            <a:r>
              <a:rPr lang="en-US" sz="2600" dirty="0" err="1">
                <a:solidFill>
                  <a:schemeClr val="accent1">
                    <a:lumMod val="75000"/>
                  </a:schemeClr>
                </a:solidFill>
                <a:latin typeface="+mj-lt"/>
                <a:ea typeface="Lato"/>
                <a:cs typeface="Lato"/>
                <a:sym typeface="Lato"/>
              </a:rPr>
              <a:t>gì</a:t>
            </a:r>
            <a:r>
              <a:rPr lang="en-US" sz="2600" dirty="0">
                <a:solidFill>
                  <a:schemeClr val="accent1">
                    <a:lumMod val="75000"/>
                  </a:schemeClr>
                </a:solidFill>
                <a:latin typeface="+mj-lt"/>
                <a:ea typeface="Lato"/>
                <a:cs typeface="Lato"/>
                <a:sym typeface="Lato"/>
              </a:rPr>
              <a:t>? </a:t>
            </a:r>
            <a:endParaRPr sz="2600" dirty="0">
              <a:solidFill>
                <a:schemeClr val="accent1">
                  <a:lumMod val="75000"/>
                </a:schemeClr>
              </a:solidFill>
              <a:latin typeface="+mj-lt"/>
              <a:ea typeface="Lato"/>
              <a:cs typeface="Lato"/>
              <a:sym typeface="Lato"/>
            </a:endParaRPr>
          </a:p>
          <a:p>
            <a:pPr marL="457200" lvl="0" indent="-317500" algn="just" rtl="0">
              <a:lnSpc>
                <a:spcPct val="150000"/>
              </a:lnSpc>
              <a:spcBef>
                <a:spcPts val="0"/>
              </a:spcBef>
              <a:spcAft>
                <a:spcPts val="0"/>
              </a:spcAft>
              <a:buClr>
                <a:schemeClr val="dk1"/>
              </a:buClr>
              <a:buSzPts val="1400"/>
              <a:buFont typeface="Lato"/>
              <a:buChar char="●"/>
            </a:pPr>
            <a:r>
              <a:rPr lang="en-US" sz="2600" dirty="0" err="1" smtClean="0">
                <a:solidFill>
                  <a:schemeClr val="accent1">
                    <a:lumMod val="50000"/>
                  </a:schemeClr>
                </a:solidFill>
                <a:latin typeface="+mj-lt"/>
                <a:ea typeface="Lato"/>
                <a:cs typeface="Lato"/>
                <a:sym typeface="Lato"/>
              </a:rPr>
              <a:t>Sử</a:t>
            </a:r>
            <a:r>
              <a:rPr lang="en-US" sz="2600" dirty="0" smtClean="0">
                <a:solidFill>
                  <a:schemeClr val="accent1">
                    <a:lumMod val="50000"/>
                  </a:schemeClr>
                </a:solidFill>
                <a:latin typeface="+mj-lt"/>
                <a:ea typeface="Lato"/>
                <a:cs typeface="Lato"/>
                <a:sym typeface="Lato"/>
              </a:rPr>
              <a:t> </a:t>
            </a:r>
            <a:r>
              <a:rPr lang="en-US" sz="2600" dirty="0" err="1">
                <a:solidFill>
                  <a:schemeClr val="accent1">
                    <a:lumMod val="50000"/>
                  </a:schemeClr>
                </a:solidFill>
                <a:latin typeface="+mj-lt"/>
                <a:ea typeface="Lato"/>
                <a:cs typeface="Lato"/>
                <a:sym typeface="Lato"/>
              </a:rPr>
              <a:t>dụng</a:t>
            </a:r>
            <a:r>
              <a:rPr lang="en-US" sz="2600" dirty="0">
                <a:solidFill>
                  <a:schemeClr val="accent1">
                    <a:lumMod val="50000"/>
                  </a:schemeClr>
                </a:solidFill>
                <a:latin typeface="+mj-lt"/>
                <a:ea typeface="Lato"/>
                <a:cs typeface="Lato"/>
                <a:sym typeface="Lato"/>
              </a:rPr>
              <a:t> </a:t>
            </a:r>
            <a:r>
              <a:rPr lang="en-US" sz="2600" dirty="0" err="1">
                <a:solidFill>
                  <a:schemeClr val="accent1">
                    <a:lumMod val="50000"/>
                  </a:schemeClr>
                </a:solidFill>
                <a:latin typeface="+mj-lt"/>
                <a:ea typeface="Lato"/>
                <a:cs typeface="Lato"/>
                <a:sym typeface="Lato"/>
              </a:rPr>
              <a:t>danh</a:t>
            </a:r>
            <a:r>
              <a:rPr lang="en-US" sz="2600" dirty="0">
                <a:solidFill>
                  <a:schemeClr val="accent1">
                    <a:lumMod val="50000"/>
                  </a:schemeClr>
                </a:solidFill>
                <a:latin typeface="+mj-lt"/>
                <a:ea typeface="Lato"/>
                <a:cs typeface="Lato"/>
                <a:sym typeface="Lato"/>
              </a:rPr>
              <a:t> </a:t>
            </a:r>
            <a:r>
              <a:rPr lang="en-US" sz="2600" dirty="0" err="1">
                <a:solidFill>
                  <a:schemeClr val="accent1">
                    <a:lumMod val="50000"/>
                  </a:schemeClr>
                </a:solidFill>
                <a:latin typeface="+mj-lt"/>
                <a:ea typeface="Lato"/>
                <a:cs typeface="Lato"/>
                <a:sym typeface="Lato"/>
              </a:rPr>
              <a:t>tính</a:t>
            </a:r>
            <a:endParaRPr sz="2600" dirty="0">
              <a:solidFill>
                <a:schemeClr val="accent1">
                  <a:lumMod val="50000"/>
                </a:schemeClr>
              </a:solidFill>
              <a:latin typeface="+mj-lt"/>
              <a:ea typeface="Lato"/>
              <a:cs typeface="Lato"/>
              <a:sym typeface="Lato"/>
            </a:endParaRPr>
          </a:p>
          <a:p>
            <a:pPr marL="457200" lvl="0" indent="-317500" algn="just" rtl="0">
              <a:lnSpc>
                <a:spcPct val="150000"/>
              </a:lnSpc>
              <a:spcBef>
                <a:spcPts val="0"/>
              </a:spcBef>
              <a:spcAft>
                <a:spcPts val="0"/>
              </a:spcAft>
              <a:buClr>
                <a:schemeClr val="dk1"/>
              </a:buClr>
              <a:buSzPts val="1400"/>
              <a:buFont typeface="Lato"/>
              <a:buChar char="●"/>
            </a:pPr>
            <a:r>
              <a:rPr lang="en-US" sz="2600" dirty="0" err="1" smtClean="0">
                <a:solidFill>
                  <a:srgbClr val="00B050"/>
                </a:solidFill>
                <a:latin typeface="+mj-lt"/>
                <a:ea typeface="Lato"/>
                <a:cs typeface="Lato"/>
                <a:sym typeface="Lato"/>
              </a:rPr>
              <a:t>Quản</a:t>
            </a:r>
            <a:r>
              <a:rPr lang="en-US" sz="2600" dirty="0" smtClean="0">
                <a:solidFill>
                  <a:srgbClr val="00B050"/>
                </a:solidFill>
                <a:latin typeface="+mj-lt"/>
                <a:ea typeface="Lato"/>
                <a:cs typeface="Lato"/>
                <a:sym typeface="Lato"/>
              </a:rPr>
              <a:t> </a:t>
            </a:r>
            <a:r>
              <a:rPr lang="en-US" sz="2600" dirty="0" err="1">
                <a:solidFill>
                  <a:srgbClr val="00B050"/>
                </a:solidFill>
                <a:latin typeface="+mj-lt"/>
                <a:ea typeface="Lato"/>
                <a:cs typeface="Lato"/>
                <a:sym typeface="Lato"/>
              </a:rPr>
              <a:t>lý</a:t>
            </a:r>
            <a:r>
              <a:rPr lang="en-US" sz="2600" dirty="0">
                <a:solidFill>
                  <a:srgbClr val="00B050"/>
                </a:solidFill>
                <a:latin typeface="+mj-lt"/>
                <a:ea typeface="Lato"/>
                <a:cs typeface="Lato"/>
                <a:sym typeface="Lato"/>
              </a:rPr>
              <a:t> </a:t>
            </a:r>
            <a:r>
              <a:rPr lang="en-US" sz="2600" dirty="0" err="1">
                <a:solidFill>
                  <a:srgbClr val="00B050"/>
                </a:solidFill>
                <a:latin typeface="+mj-lt"/>
                <a:ea typeface="Lato"/>
                <a:cs typeface="Lato"/>
                <a:sym typeface="Lato"/>
              </a:rPr>
              <a:t>danh</a:t>
            </a:r>
            <a:r>
              <a:rPr lang="en-US" sz="2600" dirty="0">
                <a:solidFill>
                  <a:srgbClr val="00B050"/>
                </a:solidFill>
                <a:latin typeface="+mj-lt"/>
                <a:ea typeface="Lato"/>
                <a:cs typeface="Lato"/>
                <a:sym typeface="Lato"/>
              </a:rPr>
              <a:t> </a:t>
            </a:r>
            <a:r>
              <a:rPr lang="en-US" sz="2600" dirty="0" err="1">
                <a:solidFill>
                  <a:srgbClr val="00B050"/>
                </a:solidFill>
                <a:latin typeface="+mj-lt"/>
                <a:ea typeface="Lato"/>
                <a:cs typeface="Lato"/>
                <a:sym typeface="Lato"/>
              </a:rPr>
              <a:t>tính</a:t>
            </a:r>
            <a:endParaRPr sz="2600" dirty="0">
              <a:solidFill>
                <a:srgbClr val="00B050"/>
              </a:solidFill>
              <a:latin typeface="+mj-lt"/>
              <a:ea typeface="Lato"/>
              <a:cs typeface="Lato"/>
              <a:sym typeface="Lato"/>
            </a:endParaRPr>
          </a:p>
          <a:p>
            <a:pPr marL="457200" lvl="0" indent="-317500" algn="just" rtl="0">
              <a:lnSpc>
                <a:spcPct val="150000"/>
              </a:lnSpc>
              <a:spcBef>
                <a:spcPts val="0"/>
              </a:spcBef>
              <a:spcAft>
                <a:spcPts val="0"/>
              </a:spcAft>
              <a:buClr>
                <a:schemeClr val="dk1"/>
              </a:buClr>
              <a:buSzPts val="1400"/>
              <a:buFont typeface="Lato"/>
              <a:buChar char="●"/>
            </a:pPr>
            <a:r>
              <a:rPr lang="en-US" sz="2600" dirty="0" err="1">
                <a:solidFill>
                  <a:schemeClr val="accent5">
                    <a:lumMod val="75000"/>
                  </a:schemeClr>
                </a:solidFill>
                <a:latin typeface="+mj-lt"/>
                <a:ea typeface="Lato"/>
                <a:cs typeface="Lato"/>
                <a:sym typeface="Lato"/>
              </a:rPr>
              <a:t>Đạo</a:t>
            </a:r>
            <a:r>
              <a:rPr lang="en-US" sz="2600" dirty="0">
                <a:solidFill>
                  <a:schemeClr val="accent5">
                    <a:lumMod val="75000"/>
                  </a:schemeClr>
                </a:solidFill>
                <a:latin typeface="+mj-lt"/>
                <a:ea typeface="Lato"/>
                <a:cs typeface="Lato"/>
                <a:sym typeface="Lato"/>
              </a:rPr>
              <a:t> </a:t>
            </a:r>
            <a:r>
              <a:rPr lang="en-US" sz="2600" dirty="0" err="1">
                <a:solidFill>
                  <a:schemeClr val="accent5">
                    <a:lumMod val="75000"/>
                  </a:schemeClr>
                </a:solidFill>
                <a:latin typeface="+mj-lt"/>
                <a:ea typeface="Lato"/>
                <a:cs typeface="Lato"/>
                <a:sym typeface="Lato"/>
              </a:rPr>
              <a:t>đức</a:t>
            </a:r>
            <a:endParaRPr sz="2600" dirty="0">
              <a:solidFill>
                <a:schemeClr val="accent5">
                  <a:lumMod val="75000"/>
                </a:schemeClr>
              </a:solidFill>
              <a:latin typeface="+mj-l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4"/>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300" dirty="0" err="1">
                <a:latin typeface="+mj-lt"/>
              </a:rPr>
              <a:t>Blockchain</a:t>
            </a:r>
            <a:r>
              <a:rPr lang="en-US" sz="3300" dirty="0">
                <a:latin typeface="+mj-lt"/>
              </a:rPr>
              <a:t> (1)</a:t>
            </a:r>
            <a:endParaRPr sz="3300" dirty="0">
              <a:latin typeface="+mj-lt"/>
            </a:endParaRPr>
          </a:p>
        </p:txBody>
      </p:sp>
      <p:pic>
        <p:nvPicPr>
          <p:cNvPr id="5" name="Picture 4"/>
          <p:cNvPicPr/>
          <p:nvPr/>
        </p:nvPicPr>
        <p:blipFill>
          <a:blip r:embed="rId3"/>
          <a:stretch>
            <a:fillRect/>
          </a:stretch>
        </p:blipFill>
        <p:spPr>
          <a:xfrm>
            <a:off x="384491" y="989235"/>
            <a:ext cx="8450750" cy="2093609"/>
          </a:xfrm>
          <a:prstGeom prst="rect">
            <a:avLst/>
          </a:prstGeom>
        </p:spPr>
      </p:pic>
      <p:sp>
        <p:nvSpPr>
          <p:cNvPr id="2" name="Rectangle 1"/>
          <p:cNvSpPr/>
          <p:nvPr/>
        </p:nvSpPr>
        <p:spPr>
          <a:xfrm>
            <a:off x="494089" y="700894"/>
            <a:ext cx="3845925" cy="430887"/>
          </a:xfrm>
          <a:prstGeom prst="rect">
            <a:avLst/>
          </a:prstGeom>
        </p:spPr>
        <p:txBody>
          <a:bodyPr wrap="none">
            <a:spAutoFit/>
          </a:bodyPr>
          <a:lstStyle/>
          <a:p>
            <a:r>
              <a:rPr lang="en-US" sz="2200" b="1" dirty="0" err="1">
                <a:latin typeface="+mj-lt"/>
                <a:ea typeface="Times New Roman" panose="02020603050405020304" pitchFamily="18" charset="0"/>
              </a:rPr>
              <a:t>Cấu</a:t>
            </a:r>
            <a:r>
              <a:rPr lang="en-US" sz="2200" b="1" dirty="0">
                <a:latin typeface="+mj-lt"/>
                <a:ea typeface="Times New Roman" panose="02020603050405020304" pitchFamily="18" charset="0"/>
              </a:rPr>
              <a:t> </a:t>
            </a:r>
            <a:r>
              <a:rPr lang="en-US" sz="2200" b="1" dirty="0" err="1">
                <a:latin typeface="+mj-lt"/>
                <a:ea typeface="Times New Roman" panose="02020603050405020304" pitchFamily="18" charset="0"/>
              </a:rPr>
              <a:t>trúc</a:t>
            </a:r>
            <a:r>
              <a:rPr lang="en-US" sz="2200" b="1" dirty="0">
                <a:latin typeface="+mj-lt"/>
                <a:ea typeface="Times New Roman" panose="02020603050405020304" pitchFamily="18" charset="0"/>
              </a:rPr>
              <a:t> </a:t>
            </a:r>
            <a:r>
              <a:rPr lang="en-US" sz="2200" b="1" dirty="0" err="1">
                <a:latin typeface="+mj-lt"/>
                <a:ea typeface="Times New Roman" panose="02020603050405020304" pitchFamily="18" charset="0"/>
              </a:rPr>
              <a:t>dữ</a:t>
            </a:r>
            <a:r>
              <a:rPr lang="en-US" sz="2200" b="1" dirty="0">
                <a:latin typeface="+mj-lt"/>
                <a:ea typeface="Times New Roman" panose="02020603050405020304" pitchFamily="18" charset="0"/>
              </a:rPr>
              <a:t> </a:t>
            </a:r>
            <a:r>
              <a:rPr lang="en-US" sz="2200" b="1" dirty="0" err="1">
                <a:latin typeface="+mj-lt"/>
                <a:ea typeface="Times New Roman" panose="02020603050405020304" pitchFamily="18" charset="0"/>
              </a:rPr>
              <a:t>liệu</a:t>
            </a:r>
            <a:r>
              <a:rPr lang="en-US" sz="2200" b="1" dirty="0">
                <a:latin typeface="+mj-lt"/>
                <a:ea typeface="Times New Roman" panose="02020603050405020304" pitchFamily="18" charset="0"/>
              </a:rPr>
              <a:t> </a:t>
            </a:r>
            <a:r>
              <a:rPr lang="en-US" sz="2200" b="1" dirty="0" err="1">
                <a:latin typeface="+mj-lt"/>
                <a:ea typeface="Times New Roman" panose="02020603050405020304" pitchFamily="18" charset="0"/>
              </a:rPr>
              <a:t>chuỗi</a:t>
            </a:r>
            <a:r>
              <a:rPr lang="en-US" sz="2200" b="1" dirty="0">
                <a:latin typeface="+mj-lt"/>
                <a:ea typeface="Times New Roman" panose="02020603050405020304" pitchFamily="18" charset="0"/>
              </a:rPr>
              <a:t> </a:t>
            </a:r>
            <a:r>
              <a:rPr lang="en-US" sz="2200" b="1" dirty="0" err="1">
                <a:latin typeface="+mj-lt"/>
                <a:ea typeface="Times New Roman" panose="02020603050405020304" pitchFamily="18" charset="0"/>
              </a:rPr>
              <a:t>khối</a:t>
            </a:r>
            <a:endParaRPr lang="en-US" sz="2200" dirty="0">
              <a:latin typeface="+mj-lt"/>
            </a:endParaRPr>
          </a:p>
        </p:txBody>
      </p:sp>
      <p:graphicFrame>
        <p:nvGraphicFramePr>
          <p:cNvPr id="4" name="Diagram 3"/>
          <p:cNvGraphicFramePr/>
          <p:nvPr>
            <p:extLst>
              <p:ext uri="{D42A27DB-BD31-4B8C-83A1-F6EECF244321}">
                <p14:modId xmlns:p14="http://schemas.microsoft.com/office/powerpoint/2010/main" val="1376802687"/>
              </p:ext>
            </p:extLst>
          </p:nvPr>
        </p:nvGraphicFramePr>
        <p:xfrm>
          <a:off x="474819" y="1822285"/>
          <a:ext cx="8174898" cy="40640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Rectangle 7"/>
          <p:cNvSpPr/>
          <p:nvPr/>
        </p:nvSpPr>
        <p:spPr>
          <a:xfrm>
            <a:off x="494089" y="2867400"/>
            <a:ext cx="2731838" cy="430887"/>
          </a:xfrm>
          <a:prstGeom prst="rect">
            <a:avLst/>
          </a:prstGeom>
        </p:spPr>
        <p:txBody>
          <a:bodyPr wrap="none">
            <a:spAutoFit/>
          </a:bodyPr>
          <a:lstStyle/>
          <a:p>
            <a:r>
              <a:rPr lang="en-US" sz="2200" b="1" dirty="0" err="1" smtClean="0">
                <a:latin typeface="+mj-lt"/>
                <a:ea typeface="Times New Roman" panose="02020603050405020304" pitchFamily="18" charset="0"/>
              </a:rPr>
              <a:t>Lịch</a:t>
            </a:r>
            <a:r>
              <a:rPr lang="en-US" sz="2200" b="1" dirty="0" smtClean="0">
                <a:latin typeface="+mj-lt"/>
                <a:ea typeface="Times New Roman" panose="02020603050405020304" pitchFamily="18" charset="0"/>
              </a:rPr>
              <a:t> </a:t>
            </a:r>
            <a:r>
              <a:rPr lang="en-US" sz="2200" b="1" dirty="0" err="1" smtClean="0">
                <a:latin typeface="+mj-lt"/>
                <a:ea typeface="Times New Roman" panose="02020603050405020304" pitchFamily="18" charset="0"/>
              </a:rPr>
              <a:t>sử</a:t>
            </a:r>
            <a:r>
              <a:rPr lang="en-US" sz="2200" b="1" dirty="0" smtClean="0">
                <a:latin typeface="+mj-lt"/>
                <a:ea typeface="Times New Roman" panose="02020603050405020304" pitchFamily="18" charset="0"/>
              </a:rPr>
              <a:t> </a:t>
            </a:r>
            <a:r>
              <a:rPr lang="en-US" sz="2200" b="1" dirty="0" err="1" smtClean="0">
                <a:latin typeface="+mj-lt"/>
                <a:ea typeface="Times New Roman" panose="02020603050405020304" pitchFamily="18" charset="0"/>
              </a:rPr>
              <a:t>hình</a:t>
            </a:r>
            <a:r>
              <a:rPr lang="en-US" sz="2200" b="1" dirty="0" smtClean="0">
                <a:latin typeface="+mj-lt"/>
                <a:ea typeface="Times New Roman" panose="02020603050405020304" pitchFamily="18" charset="0"/>
              </a:rPr>
              <a:t> </a:t>
            </a:r>
            <a:r>
              <a:rPr lang="en-US" sz="2200" b="1" dirty="0" err="1" smtClean="0">
                <a:latin typeface="+mj-lt"/>
                <a:ea typeface="Times New Roman" panose="02020603050405020304" pitchFamily="18" charset="0"/>
              </a:rPr>
              <a:t>thành</a:t>
            </a:r>
            <a:endParaRPr lang="en-US" sz="2200" dirty="0">
              <a:latin typeface="+mj-lt"/>
            </a:endParaRPr>
          </a:p>
        </p:txBody>
      </p:sp>
    </p:spTree>
    <p:extLst>
      <p:ext uri="{BB962C8B-B14F-4D97-AF65-F5344CB8AC3E}">
        <p14:creationId xmlns:p14="http://schemas.microsoft.com/office/powerpoint/2010/main" val="1380812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4"/>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300">
                <a:latin typeface="+mj-lt"/>
              </a:rPr>
              <a:t>Blockchain (2)</a:t>
            </a:r>
            <a:endParaRPr sz="3300">
              <a:latin typeface="+mj-lt"/>
            </a:endParaRPr>
          </a:p>
        </p:txBody>
      </p:sp>
      <p:sp>
        <p:nvSpPr>
          <p:cNvPr id="89" name="Google Shape;89;p14"/>
          <p:cNvSpPr txBox="1"/>
          <p:nvPr/>
        </p:nvSpPr>
        <p:spPr>
          <a:xfrm>
            <a:off x="573454" y="678939"/>
            <a:ext cx="7997091" cy="3785621"/>
          </a:xfrm>
          <a:prstGeom prst="rect">
            <a:avLst/>
          </a:prstGeom>
          <a:noFill/>
          <a:ln>
            <a:noFill/>
          </a:ln>
        </p:spPr>
        <p:txBody>
          <a:bodyPr spcFirstLastPara="1" wrap="square" lIns="91425" tIns="91425" rIns="91425" bIns="91425" anchor="t" anchorCtr="0">
            <a:spAutoFit/>
          </a:bodyPr>
          <a:lstStyle/>
          <a:p>
            <a:pPr lvl="0" algn="just" rtl="0">
              <a:lnSpc>
                <a:spcPct val="150000"/>
              </a:lnSpc>
            </a:pPr>
            <a:r>
              <a:rPr lang="en-US" sz="2600">
                <a:latin typeface="+mj-lt"/>
              </a:rPr>
              <a:t>Các đặc điểm của Blockchain:</a:t>
            </a:r>
          </a:p>
          <a:p>
            <a:pPr lvl="0" indent="282575" algn="just" rtl="0">
              <a:lnSpc>
                <a:spcPct val="150000"/>
              </a:lnSpc>
              <a:buFont typeface="Arial" panose="020B0604020202020204" pitchFamily="34" charset="0"/>
              <a:buChar char="•"/>
            </a:pPr>
            <a:r>
              <a:rPr lang="en-US" sz="2600" b="1">
                <a:latin typeface="+mj-lt"/>
              </a:rPr>
              <a:t>Số hóa: </a:t>
            </a:r>
            <a:r>
              <a:rPr lang="en-US" sz="2600">
                <a:latin typeface="+mj-lt"/>
              </a:rPr>
              <a:t>hầu hết các dạng thông tin trên Blockchain đều được số hóa</a:t>
            </a:r>
          </a:p>
          <a:p>
            <a:pPr lvl="0" indent="282575" algn="just" rtl="0">
              <a:lnSpc>
                <a:spcPct val="150000"/>
              </a:lnSpc>
              <a:buFont typeface="Arial" panose="020B0604020202020204" pitchFamily="34" charset="0"/>
              <a:buChar char="•"/>
            </a:pPr>
            <a:r>
              <a:rPr lang="en-US" sz="2600" b="1">
                <a:latin typeface="+mj-lt"/>
              </a:rPr>
              <a:t>Cập nhật dữ liệu theo thời gian – (</a:t>
            </a:r>
            <a:r>
              <a:rPr lang="en-US" sz="2600">
                <a:latin typeface="+mj-lt"/>
              </a:rPr>
              <a:t>dữ liệu được lưu dấu theo thời gian vĩnh viễn), đảm bảo tính xác minh và xác thực của thông tin</a:t>
            </a:r>
          </a:p>
        </p:txBody>
      </p:sp>
    </p:spTree>
    <p:extLst>
      <p:ext uri="{BB962C8B-B14F-4D97-AF65-F5344CB8AC3E}">
        <p14:creationId xmlns:p14="http://schemas.microsoft.com/office/powerpoint/2010/main" val="2014630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4"/>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300" dirty="0" err="1">
                <a:latin typeface="+mj-lt"/>
              </a:rPr>
              <a:t>Blockchain</a:t>
            </a:r>
            <a:r>
              <a:rPr lang="en-US" sz="3300" dirty="0">
                <a:latin typeface="+mj-lt"/>
              </a:rPr>
              <a:t> </a:t>
            </a:r>
            <a:r>
              <a:rPr lang="en-US" sz="3300" dirty="0" smtClean="0">
                <a:latin typeface="+mj-lt"/>
              </a:rPr>
              <a:t>(3)</a:t>
            </a:r>
            <a:endParaRPr sz="3300" dirty="0">
              <a:latin typeface="+mj-lt"/>
            </a:endParaRPr>
          </a:p>
        </p:txBody>
      </p:sp>
      <p:sp>
        <p:nvSpPr>
          <p:cNvPr id="89" name="Google Shape;89;p14"/>
          <p:cNvSpPr txBox="1"/>
          <p:nvPr/>
        </p:nvSpPr>
        <p:spPr>
          <a:xfrm>
            <a:off x="287100" y="569775"/>
            <a:ext cx="8569800" cy="3447067"/>
          </a:xfrm>
          <a:prstGeom prst="rect">
            <a:avLst/>
          </a:prstGeom>
          <a:noFill/>
          <a:ln>
            <a:noFill/>
          </a:ln>
        </p:spPr>
        <p:txBody>
          <a:bodyPr spcFirstLastPara="1" wrap="square" lIns="91425" tIns="91425" rIns="91425" bIns="91425" anchor="t" anchorCtr="0">
            <a:spAutoFit/>
          </a:bodyPr>
          <a:lstStyle/>
          <a:p>
            <a:pPr lvl="0" algn="just" rtl="0"/>
            <a:r>
              <a:rPr lang="en-US" sz="2000">
                <a:latin typeface="+mj-lt"/>
              </a:rPr>
              <a:t>Các đặc điểm của Blockchain:</a:t>
            </a:r>
          </a:p>
          <a:p>
            <a:pPr lvl="0" indent="282575" algn="just" rtl="0">
              <a:buFont typeface="Arial" panose="020B0604020202020204" pitchFamily="34" charset="0"/>
              <a:buChar char="•"/>
            </a:pPr>
            <a:r>
              <a:rPr lang="en-US" sz="2400" b="1">
                <a:latin typeface="+mj-lt"/>
              </a:rPr>
              <a:t>Niêm phong mã hóa: </a:t>
            </a:r>
            <a:r>
              <a:rPr lang="en-US" sz="2400">
                <a:latin typeface="+mj-lt"/>
              </a:rPr>
              <a:t>một block được niêm phong, không thể thay đổi hay can thiệp, giúp phòng tránh việc xóa, sao chép hay chỉnh sửa dữ liệu, từ đó tạo ra tài sản cố định.</a:t>
            </a:r>
          </a:p>
          <a:p>
            <a:pPr lvl="0" indent="282575" algn="just" rtl="0">
              <a:buFont typeface="Arial" panose="020B0604020202020204" pitchFamily="34" charset="0"/>
              <a:buChar char="•"/>
            </a:pPr>
            <a:r>
              <a:rPr lang="en-US" sz="2400" b="1">
                <a:latin typeface="+mj-lt"/>
              </a:rPr>
              <a:t>Phân tán: </a:t>
            </a:r>
            <a:r>
              <a:rPr lang="en-US" sz="2400">
                <a:latin typeface="+mj-lt"/>
              </a:rPr>
              <a:t>Mỗi người trong hệ thống đều có một bản sao ghi chép. </a:t>
            </a:r>
            <a:r>
              <a:rPr lang="vi-VN" sz="2400" b="0" i="0">
                <a:solidFill>
                  <a:srgbClr val="233A44"/>
                </a:solidFill>
                <a:effectLst/>
                <a:latin typeface="+mj-lt"/>
              </a:rPr>
              <a:t>Blockchain chỉ có thể được cập nhật khi đạt được đồng thuận của số đông</a:t>
            </a:r>
            <a:r>
              <a:rPr lang="en-US" sz="2400" b="0" i="0">
                <a:solidFill>
                  <a:srgbClr val="233A44"/>
                </a:solidFill>
                <a:effectLst/>
                <a:latin typeface="+mj-lt"/>
              </a:rPr>
              <a:t> </a:t>
            </a:r>
            <a:r>
              <a:rPr lang="vi-VN" sz="2400" b="0" i="0">
                <a:solidFill>
                  <a:srgbClr val="233A44"/>
                </a:solidFill>
                <a:effectLst/>
                <a:latin typeface="+mj-lt"/>
              </a:rPr>
              <a:t>những người tham gia, giúp bảo vệ, giảm nguy cơ lừa đảo, đồng thời khôn</a:t>
            </a:r>
            <a:r>
              <a:rPr lang="en-US" sz="2400" b="0" i="0">
                <a:solidFill>
                  <a:srgbClr val="233A44"/>
                </a:solidFill>
                <a:effectLst/>
                <a:latin typeface="+mj-lt"/>
              </a:rPr>
              <a:t>g </a:t>
            </a:r>
            <a:r>
              <a:rPr lang="vi-VN" sz="2400" b="0" i="0">
                <a:solidFill>
                  <a:srgbClr val="233A44"/>
                </a:solidFill>
                <a:effectLst/>
                <a:latin typeface="+mj-lt"/>
              </a:rPr>
              <a:t>cần tới một quy trình xác minh tập trung</a:t>
            </a:r>
            <a:r>
              <a:rPr lang="vi-VN" sz="2400">
                <a:latin typeface="+mj-lt"/>
              </a:rPr>
              <a:t/>
            </a:r>
            <a:br>
              <a:rPr lang="vi-VN" sz="2400">
                <a:latin typeface="+mj-lt"/>
              </a:rPr>
            </a:br>
            <a:endParaRPr sz="2400" b="1">
              <a:latin typeface="+mj-lt"/>
            </a:endParaRPr>
          </a:p>
        </p:txBody>
      </p:sp>
    </p:spTree>
    <p:extLst>
      <p:ext uri="{BB962C8B-B14F-4D97-AF65-F5344CB8AC3E}">
        <p14:creationId xmlns:p14="http://schemas.microsoft.com/office/powerpoint/2010/main" val="2885999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4"/>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300">
                <a:latin typeface="+mj-lt"/>
              </a:rPr>
              <a:t>Danh tính là gì?</a:t>
            </a:r>
          </a:p>
        </p:txBody>
      </p:sp>
      <p:sp>
        <p:nvSpPr>
          <p:cNvPr id="89" name="Google Shape;89;p14"/>
          <p:cNvSpPr txBox="1"/>
          <p:nvPr/>
        </p:nvSpPr>
        <p:spPr>
          <a:xfrm>
            <a:off x="435445" y="700053"/>
            <a:ext cx="7969955" cy="3440912"/>
          </a:xfrm>
          <a:prstGeom prst="rect">
            <a:avLst/>
          </a:prstGeom>
          <a:noFill/>
          <a:ln>
            <a:noFill/>
          </a:ln>
        </p:spPr>
        <p:txBody>
          <a:bodyPr spcFirstLastPara="1" wrap="square" lIns="91425" tIns="91425" rIns="91425" bIns="91425" anchor="t" anchorCtr="0">
            <a:spAutoFit/>
          </a:bodyPr>
          <a:lstStyle/>
          <a:p>
            <a:pPr marL="342900" lvl="0" indent="-342900" algn="l" rtl="0">
              <a:lnSpc>
                <a:spcPct val="115000"/>
              </a:lnSpc>
              <a:buFont typeface="Wingdings" panose="05000000000000000000" pitchFamily="2" charset="2"/>
              <a:buChar char="Ø"/>
            </a:pPr>
            <a:r>
              <a:rPr lang="en-US" sz="2300">
                <a:solidFill>
                  <a:srgbClr val="FF0000"/>
                </a:solidFill>
                <a:latin typeface="+mj-lt"/>
              </a:rPr>
              <a:t>Danh tính </a:t>
            </a:r>
            <a:r>
              <a:rPr lang="en-US" sz="2300">
                <a:latin typeface="+mj-lt"/>
              </a:rPr>
              <a:t>là “</a:t>
            </a:r>
            <a:r>
              <a:rPr lang="en-US" sz="2300">
                <a:solidFill>
                  <a:schemeClr val="accent1">
                    <a:lumMod val="75000"/>
                  </a:schemeClr>
                </a:solidFill>
                <a:latin typeface="+mj-lt"/>
              </a:rPr>
              <a:t>bản sắc</a:t>
            </a:r>
            <a:r>
              <a:rPr lang="en-US" sz="2300">
                <a:latin typeface="+mj-lt"/>
              </a:rPr>
              <a:t>” của chúng ta như: chủng tộc, </a:t>
            </a:r>
            <a:r>
              <a:rPr lang="vi-VN" sz="2300">
                <a:latin typeface="+mn-lt"/>
              </a:rPr>
              <a:t>giới tính, dân tộc, ngày sinh, và các hình ảnh đặc biệt như tài khoản trực tuyến, nơi chúng ta lưu trữ tiền, nhà cung cấp điện thoại di động </a:t>
            </a:r>
            <a:endParaRPr lang="en-US" sz="2300">
              <a:latin typeface="+mn-lt"/>
            </a:endParaRPr>
          </a:p>
          <a:p>
            <a:pPr marL="342900" lvl="0" indent="-342900" algn="just" rtl="0">
              <a:lnSpc>
                <a:spcPct val="115000"/>
              </a:lnSpc>
              <a:buFont typeface="Wingdings" panose="05000000000000000000" pitchFamily="2" charset="2"/>
              <a:buChar char="Ø"/>
            </a:pPr>
            <a:r>
              <a:rPr lang="en-US" sz="2300">
                <a:solidFill>
                  <a:srgbClr val="FF0000"/>
                </a:solidFill>
                <a:latin typeface="+mj-lt"/>
              </a:rPr>
              <a:t>D</a:t>
            </a:r>
            <a:r>
              <a:rPr lang="vi-VN" sz="2300">
                <a:solidFill>
                  <a:srgbClr val="FF0000"/>
                </a:solidFill>
                <a:latin typeface="+mj-lt"/>
              </a:rPr>
              <a:t>anh </a:t>
            </a:r>
            <a:r>
              <a:rPr lang="vi-VN" sz="2300">
                <a:solidFill>
                  <a:srgbClr val="FF0000"/>
                </a:solidFill>
                <a:latin typeface="+mn-lt"/>
              </a:rPr>
              <a:t>tính</a:t>
            </a:r>
            <a:r>
              <a:rPr lang="vi-VN" sz="2300">
                <a:solidFill>
                  <a:srgbClr val="FF0000"/>
                </a:solidFill>
                <a:latin typeface="+mj-lt"/>
              </a:rPr>
              <a:t> </a:t>
            </a:r>
            <a:r>
              <a:rPr lang="vi-VN" sz="2300">
                <a:latin typeface="+mn-lt"/>
              </a:rPr>
              <a:t>thường liên quan đến cách mà một cá nhân hoặc tổ chức được </a:t>
            </a:r>
            <a:r>
              <a:rPr lang="vi-VN" sz="2300">
                <a:solidFill>
                  <a:schemeClr val="accent1">
                    <a:lumMod val="75000"/>
                  </a:schemeClr>
                </a:solidFill>
                <a:latin typeface="+mn-lt"/>
              </a:rPr>
              <a:t>đại diện và xác thực </a:t>
            </a:r>
            <a:r>
              <a:rPr lang="vi-VN" sz="2300">
                <a:latin typeface="+mn-lt"/>
              </a:rPr>
              <a:t>trên mạng</a:t>
            </a:r>
            <a:endParaRPr lang="en-US" sz="2300">
              <a:latin typeface="+mn-lt"/>
            </a:endParaRPr>
          </a:p>
          <a:p>
            <a:pPr marL="342900" lvl="0" indent="-342900" algn="just" rtl="0">
              <a:lnSpc>
                <a:spcPct val="115000"/>
              </a:lnSpc>
              <a:buFont typeface="Wingdings" panose="05000000000000000000" pitchFamily="2" charset="2"/>
              <a:buChar char="Ø"/>
            </a:pPr>
            <a:r>
              <a:rPr lang="en-US" sz="2300" b="0" i="0">
                <a:solidFill>
                  <a:srgbClr val="FF0000"/>
                </a:solidFill>
                <a:effectLst/>
                <a:latin typeface="+mj-lt"/>
              </a:rPr>
              <a:t>Danh tính </a:t>
            </a:r>
            <a:r>
              <a:rPr lang="vi-VN" sz="2300" b="0" i="0">
                <a:solidFill>
                  <a:srgbClr val="0D0D0D"/>
                </a:solidFill>
                <a:effectLst/>
                <a:latin typeface="+mn-lt"/>
              </a:rPr>
              <a:t>liên quan đến </a:t>
            </a:r>
            <a:r>
              <a:rPr lang="vi-VN" sz="2300" b="0" i="0">
                <a:solidFill>
                  <a:srgbClr val="002060"/>
                </a:solidFill>
                <a:effectLst/>
                <a:latin typeface="+mn-lt"/>
              </a:rPr>
              <a:t>quyền riêng tư, bảo mật và quản lý thông tin cá nhân</a:t>
            </a:r>
            <a:endParaRPr sz="2300">
              <a:solidFill>
                <a:srgbClr val="002060"/>
              </a:solidFill>
              <a:latin typeface="+mn-lt"/>
            </a:endParaRPr>
          </a:p>
        </p:txBody>
      </p:sp>
    </p:spTree>
    <p:extLst>
      <p:ext uri="{BB962C8B-B14F-4D97-AF65-F5344CB8AC3E}">
        <p14:creationId xmlns:p14="http://schemas.microsoft.com/office/powerpoint/2010/main" val="2681362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5"/>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300">
                <a:latin typeface="+mj-lt"/>
              </a:rPr>
              <a:t>Sử dụng danh tính</a:t>
            </a:r>
            <a:endParaRPr sz="3300">
              <a:latin typeface="+mj-lt"/>
            </a:endParaRPr>
          </a:p>
        </p:txBody>
      </p:sp>
      <p:pic>
        <p:nvPicPr>
          <p:cNvPr id="7" name="Picture 6">
            <a:extLst>
              <a:ext uri="{FF2B5EF4-FFF2-40B4-BE49-F238E27FC236}">
                <a16:creationId xmlns:a16="http://schemas.microsoft.com/office/drawing/2014/main" id="{9AF900C2-1458-F28F-2925-23E077E4B960}"/>
              </a:ext>
            </a:extLst>
          </p:cNvPr>
          <p:cNvPicPr>
            <a:picLocks noChangeAspect="1"/>
          </p:cNvPicPr>
          <p:nvPr/>
        </p:nvPicPr>
        <p:blipFill>
          <a:blip r:embed="rId3"/>
          <a:stretch>
            <a:fillRect/>
          </a:stretch>
        </p:blipFill>
        <p:spPr>
          <a:xfrm>
            <a:off x="2214233" y="580747"/>
            <a:ext cx="4715533" cy="398200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300">
                <a:latin typeface="+mj-lt"/>
              </a:rPr>
              <a:t>Quản lý danh tính</a:t>
            </a:r>
            <a:endParaRPr sz="3300">
              <a:latin typeface="+mj-lt"/>
            </a:endParaRPr>
          </a:p>
        </p:txBody>
      </p:sp>
      <p:sp>
        <p:nvSpPr>
          <p:cNvPr id="103" name="Google Shape;103;p16"/>
          <p:cNvSpPr txBox="1">
            <a:spLocks noGrp="1"/>
          </p:cNvSpPr>
          <p:nvPr>
            <p:ph type="body" idx="1"/>
          </p:nvPr>
        </p:nvSpPr>
        <p:spPr>
          <a:xfrm>
            <a:off x="722563" y="723011"/>
            <a:ext cx="7698873" cy="2720100"/>
          </a:xfrm>
          <a:prstGeom prst="rect">
            <a:avLst/>
          </a:prstGeom>
        </p:spPr>
        <p:txBody>
          <a:bodyPr spcFirstLastPara="1" wrap="square" lIns="91425" tIns="91425" rIns="91425" bIns="91425" anchor="t" anchorCtr="0">
            <a:normAutofit/>
          </a:bodyPr>
          <a:lstStyle/>
          <a:p>
            <a:pPr marL="0" lvl="0" indent="0" algn="l" rtl="0">
              <a:spcBef>
                <a:spcPts val="1500"/>
              </a:spcBef>
              <a:spcAft>
                <a:spcPts val="0"/>
              </a:spcAft>
              <a:buClr>
                <a:schemeClr val="dk1"/>
              </a:buClr>
              <a:buSzPts val="1100"/>
              <a:buFont typeface="Arial"/>
              <a:buNone/>
            </a:pPr>
            <a:r>
              <a:rPr lang="en-US" sz="2300">
                <a:solidFill>
                  <a:srgbClr val="1D1E21"/>
                </a:solidFill>
                <a:highlight>
                  <a:srgbClr val="FDFDFB"/>
                </a:highlight>
                <a:latin typeface="+mj-lt"/>
                <a:ea typeface="Exo"/>
                <a:cs typeface="Exo"/>
                <a:sym typeface="Exo"/>
              </a:rPr>
              <a:t>Hệ thống quản lý danh tính trong môi trường kỹ thuật số hiện nay có một thách thức lớn là rủi ro </a:t>
            </a:r>
            <a:r>
              <a:rPr lang="en-US" sz="2300" b="1">
                <a:solidFill>
                  <a:srgbClr val="1D1E21"/>
                </a:solidFill>
                <a:highlight>
                  <a:srgbClr val="FDFDFB"/>
                </a:highlight>
                <a:latin typeface="+mj-lt"/>
                <a:ea typeface="Exo"/>
                <a:cs typeface="Exo"/>
                <a:sym typeface="Exo"/>
              </a:rPr>
              <a:t>bảo mật và quyền riêng tư, </a:t>
            </a:r>
            <a:r>
              <a:rPr lang="en-US" sz="2300">
                <a:solidFill>
                  <a:srgbClr val="1D1E21"/>
                </a:solidFill>
                <a:highlight>
                  <a:srgbClr val="FDFDFB"/>
                </a:highlight>
                <a:latin typeface="+mj-lt"/>
                <a:ea typeface="Exo"/>
                <a:cs typeface="Exo"/>
                <a:sym typeface="Exo"/>
              </a:rPr>
              <a:t>thiếu linh hoạt và khả năng mở rộng.</a:t>
            </a:r>
            <a:r>
              <a:rPr lang="en-US" sz="2300" b="1">
                <a:solidFill>
                  <a:srgbClr val="1D1E21"/>
                </a:solidFill>
                <a:highlight>
                  <a:srgbClr val="FDFDFB"/>
                </a:highlight>
                <a:latin typeface="+mj-lt"/>
                <a:ea typeface="Exo"/>
                <a:cs typeface="Exo"/>
                <a:sym typeface="Exo"/>
              </a:rPr>
              <a:t> </a:t>
            </a:r>
            <a:endParaRPr sz="2300" b="1">
              <a:solidFill>
                <a:srgbClr val="1D1E21"/>
              </a:solidFill>
              <a:highlight>
                <a:srgbClr val="FDFDFB"/>
              </a:highlight>
              <a:latin typeface="+mj-lt"/>
              <a:ea typeface="Exo"/>
              <a:cs typeface="Exo"/>
              <a:sym typeface="Exo"/>
            </a:endParaRPr>
          </a:p>
          <a:p>
            <a:pPr marL="0" lvl="0" indent="0" algn="l" rtl="0">
              <a:spcBef>
                <a:spcPts val="1500"/>
              </a:spcBef>
              <a:spcAft>
                <a:spcPts val="0"/>
              </a:spcAft>
              <a:buClr>
                <a:schemeClr val="dk1"/>
              </a:buClr>
              <a:buSzPts val="1100"/>
              <a:buFont typeface="Arial"/>
              <a:buNone/>
            </a:pPr>
            <a:endParaRPr sz="1500">
              <a:solidFill>
                <a:srgbClr val="1D1E21"/>
              </a:solidFill>
              <a:highlight>
                <a:srgbClr val="FDFDFB"/>
              </a:highlight>
              <a:latin typeface="Exo"/>
              <a:ea typeface="Exo"/>
              <a:cs typeface="Exo"/>
              <a:sym typeface="Exo"/>
            </a:endParaRPr>
          </a:p>
          <a:p>
            <a:pPr marL="0" lvl="0" indent="0" algn="l" rtl="0">
              <a:spcBef>
                <a:spcPts val="1500"/>
              </a:spcBef>
              <a:spcAft>
                <a:spcPts val="1500"/>
              </a:spcAft>
              <a:buNone/>
            </a:pPr>
            <a:endParaRPr sz="1500">
              <a:solidFill>
                <a:srgbClr val="1D1E21"/>
              </a:solidFill>
              <a:highlight>
                <a:srgbClr val="FDFDFB"/>
              </a:highlight>
              <a:latin typeface="Exo"/>
              <a:ea typeface="Exo"/>
              <a:cs typeface="Exo"/>
              <a:sym typeface="Exo"/>
            </a:endParaRPr>
          </a:p>
        </p:txBody>
      </p:sp>
      <p:pic>
        <p:nvPicPr>
          <p:cNvPr id="3" name="Picture 2" descr="A person in a hoodie looking at a computer screen&#10;&#10;Description automatically generated">
            <a:extLst>
              <a:ext uri="{FF2B5EF4-FFF2-40B4-BE49-F238E27FC236}">
                <a16:creationId xmlns:a16="http://schemas.microsoft.com/office/drawing/2014/main" id="{B8649809-DC22-0B4A-DC1A-2BF703D8C9DB}"/>
              </a:ext>
            </a:extLst>
          </p:cNvPr>
          <p:cNvPicPr>
            <a:picLocks noChangeAspect="1"/>
          </p:cNvPicPr>
          <p:nvPr/>
        </p:nvPicPr>
        <p:blipFill>
          <a:blip r:embed="rId3">
            <a:extLst>
              <a:ext uri="{837473B0-CC2E-450A-ABE3-18F120FF3D39}">
                <a1611:picAttrSrcUrl xmlns="" xmlns:a1611="http://schemas.microsoft.com/office/drawing/2016/11/main" r:id="rId4"/>
              </a:ext>
            </a:extLst>
          </a:blip>
          <a:stretch>
            <a:fillRect/>
          </a:stretch>
        </p:blipFill>
        <p:spPr>
          <a:xfrm>
            <a:off x="1592630" y="2524123"/>
            <a:ext cx="2227790" cy="1485193"/>
          </a:xfrm>
          <a:prstGeom prst="rect">
            <a:avLst/>
          </a:prstGeom>
        </p:spPr>
      </p:pic>
      <p:pic>
        <p:nvPicPr>
          <p:cNvPr id="9" name="Picture 8" descr="A hand cursor pressing a blue square&#10;&#10;Description automatically generated">
            <a:extLst>
              <a:ext uri="{FF2B5EF4-FFF2-40B4-BE49-F238E27FC236}">
                <a16:creationId xmlns:a16="http://schemas.microsoft.com/office/drawing/2014/main" id="{9B749F11-6B09-2CE7-C903-E60A824F33AF}"/>
              </a:ext>
            </a:extLst>
          </p:cNvPr>
          <p:cNvPicPr>
            <a:picLocks noChangeAspect="1"/>
          </p:cNvPicPr>
          <p:nvPr/>
        </p:nvPicPr>
        <p:blipFill>
          <a:blip r:embed="rId5">
            <a:extLst>
              <a:ext uri="{837473B0-CC2E-450A-ABE3-18F120FF3D39}">
                <a1611:picAttrSrcUrl xmlns="" xmlns:a1611="http://schemas.microsoft.com/office/drawing/2016/11/main" r:id="rId6"/>
              </a:ext>
            </a:extLst>
          </a:blip>
          <a:stretch>
            <a:fillRect/>
          </a:stretch>
        </p:blipFill>
        <p:spPr>
          <a:xfrm>
            <a:off x="5651144" y="2656080"/>
            <a:ext cx="1729242" cy="1221277"/>
          </a:xfrm>
          <a:prstGeom prst="rect">
            <a:avLst/>
          </a:prstGeom>
        </p:spPr>
      </p:pic>
      <p:sp>
        <p:nvSpPr>
          <p:cNvPr id="10" name="Arrow: Right 9">
            <a:extLst>
              <a:ext uri="{FF2B5EF4-FFF2-40B4-BE49-F238E27FC236}">
                <a16:creationId xmlns:a16="http://schemas.microsoft.com/office/drawing/2014/main" id="{DC303E6D-AE06-6D72-9BE2-0F47A5A4373D}"/>
              </a:ext>
            </a:extLst>
          </p:cNvPr>
          <p:cNvSpPr/>
          <p:nvPr/>
        </p:nvSpPr>
        <p:spPr>
          <a:xfrm>
            <a:off x="4165600" y="3104444"/>
            <a:ext cx="1157982" cy="33866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287100" y="-2925"/>
            <a:ext cx="81183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300">
                <a:latin typeface="+mj-lt"/>
              </a:rPr>
              <a:t>Đạo đức</a:t>
            </a:r>
            <a:endParaRPr sz="3300">
              <a:latin typeface="+mj-lt"/>
            </a:endParaRPr>
          </a:p>
        </p:txBody>
      </p:sp>
      <p:sp>
        <p:nvSpPr>
          <p:cNvPr id="3" name="Text Placeholder 2">
            <a:extLst>
              <a:ext uri="{FF2B5EF4-FFF2-40B4-BE49-F238E27FC236}">
                <a16:creationId xmlns:a16="http://schemas.microsoft.com/office/drawing/2014/main" id="{1848DC0C-E8B8-F2BC-8CD9-904D2766A755}"/>
              </a:ext>
            </a:extLst>
          </p:cNvPr>
          <p:cNvSpPr>
            <a:spLocks noGrp="1"/>
          </p:cNvSpPr>
          <p:nvPr>
            <p:ph type="body" idx="1"/>
          </p:nvPr>
        </p:nvSpPr>
        <p:spPr>
          <a:xfrm>
            <a:off x="287100" y="722175"/>
            <a:ext cx="8118300" cy="2720100"/>
          </a:xfrm>
        </p:spPr>
        <p:txBody>
          <a:bodyPr>
            <a:noAutofit/>
          </a:bodyPr>
          <a:lstStyle/>
          <a:p>
            <a:r>
              <a:rPr lang="en-US" sz="2300" dirty="0">
                <a:latin typeface="+mj-lt"/>
              </a:rPr>
              <a:t>Ai </a:t>
            </a:r>
            <a:r>
              <a:rPr lang="en-US" sz="2300" dirty="0" err="1" smtClean="0">
                <a:latin typeface="+mj-lt"/>
              </a:rPr>
              <a:t>là</a:t>
            </a:r>
            <a:r>
              <a:rPr lang="en-US" sz="2300" dirty="0" smtClean="0">
                <a:latin typeface="+mj-lt"/>
              </a:rPr>
              <a:t> </a:t>
            </a:r>
            <a:r>
              <a:rPr lang="en-US" sz="2300" dirty="0" err="1" smtClean="0">
                <a:latin typeface="+mj-lt"/>
              </a:rPr>
              <a:t>người</a:t>
            </a:r>
            <a:r>
              <a:rPr lang="en-US" sz="2300" dirty="0" smtClean="0">
                <a:latin typeface="+mj-lt"/>
              </a:rPr>
              <a:t> </a:t>
            </a:r>
            <a:r>
              <a:rPr lang="en-US" sz="2300" dirty="0" err="1" smtClean="0">
                <a:latin typeface="+mj-lt"/>
              </a:rPr>
              <a:t>xây</a:t>
            </a:r>
            <a:r>
              <a:rPr lang="en-US" sz="2300" dirty="0" smtClean="0">
                <a:latin typeface="+mj-lt"/>
              </a:rPr>
              <a:t> </a:t>
            </a:r>
            <a:r>
              <a:rPr lang="en-US" sz="2300" dirty="0" err="1" smtClean="0">
                <a:latin typeface="+mj-lt"/>
              </a:rPr>
              <a:t>dựng</a:t>
            </a:r>
            <a:r>
              <a:rPr lang="en-US" sz="2300" dirty="0" smtClean="0">
                <a:latin typeface="+mj-lt"/>
              </a:rPr>
              <a:t> </a:t>
            </a:r>
            <a:r>
              <a:rPr lang="en-US" sz="2300" dirty="0" err="1" smtClean="0">
                <a:latin typeface="+mj-lt"/>
              </a:rPr>
              <a:t>và</a:t>
            </a:r>
            <a:r>
              <a:rPr lang="en-US" sz="2300" dirty="0" smtClean="0">
                <a:latin typeface="+mj-lt"/>
              </a:rPr>
              <a:t> </a:t>
            </a:r>
            <a:r>
              <a:rPr lang="en-US" sz="2300" dirty="0" err="1" smtClean="0">
                <a:latin typeface="+mj-lt"/>
              </a:rPr>
              <a:t>bảo</a:t>
            </a:r>
            <a:r>
              <a:rPr lang="en-US" sz="2300" dirty="0" smtClean="0">
                <a:latin typeface="+mj-lt"/>
              </a:rPr>
              <a:t> </a:t>
            </a:r>
            <a:r>
              <a:rPr lang="en-US" sz="2300" dirty="0" err="1" smtClean="0">
                <a:latin typeface="+mj-lt"/>
              </a:rPr>
              <a:t>vệ</a:t>
            </a:r>
            <a:r>
              <a:rPr lang="en-US" sz="2300" dirty="0" smtClean="0">
                <a:latin typeface="+mj-lt"/>
              </a:rPr>
              <a:t> </a:t>
            </a:r>
            <a:r>
              <a:rPr lang="en-US" sz="2300" dirty="0" err="1" smtClean="0">
                <a:latin typeface="+mj-lt"/>
              </a:rPr>
              <a:t>nguyên</a:t>
            </a:r>
            <a:r>
              <a:rPr lang="en-US" sz="2300" dirty="0" smtClean="0">
                <a:latin typeface="+mj-lt"/>
              </a:rPr>
              <a:t> </a:t>
            </a:r>
            <a:r>
              <a:rPr lang="en-US" sz="2300" dirty="0" err="1" smtClean="0">
                <a:latin typeface="+mj-lt"/>
              </a:rPr>
              <a:t>tắc</a:t>
            </a:r>
            <a:r>
              <a:rPr lang="en-US" sz="2300" dirty="0" smtClean="0">
                <a:latin typeface="+mj-lt"/>
              </a:rPr>
              <a:t> </a:t>
            </a:r>
            <a:r>
              <a:rPr lang="en-US" sz="2300" dirty="0" err="1" smtClean="0">
                <a:latin typeface="+mj-lt"/>
              </a:rPr>
              <a:t>đạo</a:t>
            </a:r>
            <a:r>
              <a:rPr lang="en-US" sz="2300" dirty="0" smtClean="0">
                <a:latin typeface="+mj-lt"/>
              </a:rPr>
              <a:t> </a:t>
            </a:r>
            <a:r>
              <a:rPr lang="en-US" sz="2300" dirty="0" err="1" smtClean="0">
                <a:latin typeface="+mj-lt"/>
              </a:rPr>
              <a:t>đức</a:t>
            </a:r>
            <a:r>
              <a:rPr lang="en-US" sz="2300" dirty="0" smtClean="0">
                <a:latin typeface="+mj-lt"/>
              </a:rPr>
              <a:t>?</a:t>
            </a:r>
          </a:p>
          <a:p>
            <a:r>
              <a:rPr lang="en-US" sz="2300" dirty="0" err="1" smtClean="0">
                <a:latin typeface="+mj-lt"/>
              </a:rPr>
              <a:t>Các</a:t>
            </a:r>
            <a:r>
              <a:rPr lang="en-US" sz="2300" dirty="0" smtClean="0">
                <a:latin typeface="+mj-lt"/>
              </a:rPr>
              <a:t>  </a:t>
            </a:r>
            <a:r>
              <a:rPr lang="en-US" sz="2300" dirty="0" err="1" smtClean="0">
                <a:latin typeface="+mj-lt"/>
              </a:rPr>
              <a:t>nguyên</a:t>
            </a:r>
            <a:r>
              <a:rPr lang="en-US" sz="2300" dirty="0" smtClean="0">
                <a:latin typeface="+mj-lt"/>
              </a:rPr>
              <a:t> </a:t>
            </a:r>
            <a:r>
              <a:rPr lang="en-US" sz="2300" dirty="0" err="1" smtClean="0">
                <a:latin typeface="+mj-lt"/>
              </a:rPr>
              <a:t>tắc</a:t>
            </a:r>
            <a:r>
              <a:rPr lang="en-US" sz="2300" dirty="0" smtClean="0">
                <a:latin typeface="+mj-lt"/>
              </a:rPr>
              <a:t> </a:t>
            </a:r>
            <a:r>
              <a:rPr lang="en-US" sz="2300" dirty="0" err="1" smtClean="0">
                <a:latin typeface="+mj-lt"/>
              </a:rPr>
              <a:t>đạo</a:t>
            </a:r>
            <a:r>
              <a:rPr lang="en-US" sz="2300" dirty="0" smtClean="0">
                <a:latin typeface="+mj-lt"/>
              </a:rPr>
              <a:t> </a:t>
            </a:r>
            <a:r>
              <a:rPr lang="en-US" sz="2300" dirty="0" err="1" smtClean="0">
                <a:latin typeface="+mj-lt"/>
              </a:rPr>
              <a:t>đức</a:t>
            </a:r>
            <a:r>
              <a:rPr lang="en-US" sz="2300" dirty="0" smtClean="0">
                <a:latin typeface="+mj-lt"/>
              </a:rPr>
              <a:t> </a:t>
            </a:r>
            <a:r>
              <a:rPr lang="en-US" sz="2300" dirty="0" err="1" smtClean="0">
                <a:latin typeface="+mj-lt"/>
              </a:rPr>
              <a:t>cơ</a:t>
            </a:r>
            <a:r>
              <a:rPr lang="en-US" sz="2300" dirty="0" smtClean="0">
                <a:latin typeface="+mj-lt"/>
              </a:rPr>
              <a:t> </a:t>
            </a:r>
            <a:r>
              <a:rPr lang="en-US" sz="2300" dirty="0" err="1" smtClean="0">
                <a:latin typeface="+mj-lt"/>
              </a:rPr>
              <a:t>bản</a:t>
            </a:r>
            <a:r>
              <a:rPr lang="en-US" sz="2300" dirty="0" smtClean="0">
                <a:latin typeface="+mj-lt"/>
              </a:rPr>
              <a:t> </a:t>
            </a:r>
            <a:r>
              <a:rPr lang="en-US" sz="2300" dirty="0" err="1" smtClean="0">
                <a:latin typeface="+mj-lt"/>
              </a:rPr>
              <a:t>gồm</a:t>
            </a:r>
            <a:r>
              <a:rPr lang="en-US" sz="2300" dirty="0" smtClean="0">
                <a:latin typeface="+mj-lt"/>
              </a:rPr>
              <a:t>:</a:t>
            </a:r>
            <a:endParaRPr lang="en-US" sz="2300" dirty="0">
              <a:latin typeface="+mj-lt"/>
            </a:endParaRPr>
          </a:p>
          <a:p>
            <a:pPr lvl="1"/>
            <a:r>
              <a:rPr lang="vi-VN" sz="2300" i="0" dirty="0">
                <a:solidFill>
                  <a:srgbClr val="FF0000"/>
                </a:solidFill>
                <a:effectLst/>
                <a:latin typeface="+mj-lt"/>
              </a:rPr>
              <a:t>Tôn trọng quyền riêng tư</a:t>
            </a:r>
            <a:endParaRPr lang="en-US" sz="2300" i="0" dirty="0">
              <a:solidFill>
                <a:srgbClr val="FF0000"/>
              </a:solidFill>
              <a:effectLst/>
              <a:latin typeface="+mj-lt"/>
            </a:endParaRPr>
          </a:p>
          <a:p>
            <a:pPr lvl="1"/>
            <a:r>
              <a:rPr lang="en-US" sz="2300" i="0" dirty="0">
                <a:solidFill>
                  <a:srgbClr val="0070C0"/>
                </a:solidFill>
                <a:effectLst/>
                <a:latin typeface="+mj-lt"/>
              </a:rPr>
              <a:t>Trung </a:t>
            </a:r>
            <a:r>
              <a:rPr lang="en-US" sz="2300" i="0" dirty="0" err="1">
                <a:solidFill>
                  <a:srgbClr val="0070C0"/>
                </a:solidFill>
                <a:effectLst/>
                <a:latin typeface="+mj-lt"/>
              </a:rPr>
              <a:t>thực</a:t>
            </a:r>
            <a:r>
              <a:rPr lang="en-US" sz="2300" i="0" dirty="0">
                <a:solidFill>
                  <a:srgbClr val="0070C0"/>
                </a:solidFill>
                <a:effectLst/>
                <a:latin typeface="+mj-lt"/>
              </a:rPr>
              <a:t> </a:t>
            </a:r>
            <a:r>
              <a:rPr lang="en-US" sz="2300" i="0" dirty="0" err="1">
                <a:solidFill>
                  <a:srgbClr val="0070C0"/>
                </a:solidFill>
                <a:effectLst/>
                <a:latin typeface="+mj-lt"/>
              </a:rPr>
              <a:t>và</a:t>
            </a:r>
            <a:r>
              <a:rPr lang="en-US" sz="2300" i="0" dirty="0">
                <a:solidFill>
                  <a:srgbClr val="0070C0"/>
                </a:solidFill>
                <a:effectLst/>
                <a:latin typeface="+mj-lt"/>
              </a:rPr>
              <a:t> minh </a:t>
            </a:r>
            <a:r>
              <a:rPr lang="en-US" sz="2300" i="0" dirty="0" err="1">
                <a:solidFill>
                  <a:srgbClr val="0070C0"/>
                </a:solidFill>
                <a:effectLst/>
                <a:latin typeface="+mj-lt"/>
              </a:rPr>
              <a:t>bạch</a:t>
            </a:r>
            <a:endParaRPr lang="en-US" sz="2300" dirty="0">
              <a:solidFill>
                <a:srgbClr val="0070C0"/>
              </a:solidFill>
              <a:latin typeface="+mj-lt"/>
            </a:endParaRPr>
          </a:p>
          <a:p>
            <a:pPr lvl="1"/>
            <a:r>
              <a:rPr lang="en-US" sz="2300" i="0" dirty="0">
                <a:solidFill>
                  <a:schemeClr val="accent6">
                    <a:lumMod val="50000"/>
                  </a:schemeClr>
                </a:solidFill>
                <a:effectLst/>
                <a:latin typeface="+mj-lt"/>
              </a:rPr>
              <a:t>Bảo </a:t>
            </a:r>
            <a:r>
              <a:rPr lang="en-US" sz="2300" i="0" dirty="0" err="1">
                <a:solidFill>
                  <a:schemeClr val="accent6">
                    <a:lumMod val="50000"/>
                  </a:schemeClr>
                </a:solidFill>
                <a:effectLst/>
                <a:latin typeface="+mj-lt"/>
              </a:rPr>
              <a:t>vệ</a:t>
            </a:r>
            <a:r>
              <a:rPr lang="en-US" sz="2300" i="0" dirty="0">
                <a:solidFill>
                  <a:schemeClr val="accent6">
                    <a:lumMod val="50000"/>
                  </a:schemeClr>
                </a:solidFill>
                <a:effectLst/>
                <a:latin typeface="+mj-lt"/>
              </a:rPr>
              <a:t> </a:t>
            </a:r>
            <a:r>
              <a:rPr lang="en-US" sz="2300" i="0" dirty="0" err="1">
                <a:solidFill>
                  <a:schemeClr val="accent6">
                    <a:lumMod val="50000"/>
                  </a:schemeClr>
                </a:solidFill>
                <a:effectLst/>
                <a:latin typeface="+mj-lt"/>
              </a:rPr>
              <a:t>và</a:t>
            </a:r>
            <a:r>
              <a:rPr lang="en-US" sz="2300" i="0" dirty="0">
                <a:solidFill>
                  <a:schemeClr val="accent6">
                    <a:lumMod val="50000"/>
                  </a:schemeClr>
                </a:solidFill>
                <a:effectLst/>
                <a:latin typeface="+mj-lt"/>
              </a:rPr>
              <a:t> An </a:t>
            </a:r>
            <a:r>
              <a:rPr lang="en-US" sz="2300" i="0" dirty="0" err="1">
                <a:solidFill>
                  <a:schemeClr val="accent6">
                    <a:lumMod val="50000"/>
                  </a:schemeClr>
                </a:solidFill>
                <a:effectLst/>
                <a:latin typeface="+mj-lt"/>
              </a:rPr>
              <a:t>toàn</a:t>
            </a:r>
            <a:r>
              <a:rPr lang="en-US" sz="2300" i="0" dirty="0">
                <a:solidFill>
                  <a:schemeClr val="accent6">
                    <a:lumMod val="50000"/>
                  </a:schemeClr>
                </a:solidFill>
                <a:effectLst/>
                <a:latin typeface="+mj-lt"/>
              </a:rPr>
              <a:t> </a:t>
            </a:r>
            <a:r>
              <a:rPr lang="en-US" sz="2300" i="0" dirty="0" err="1">
                <a:solidFill>
                  <a:schemeClr val="accent6">
                    <a:lumMod val="50000"/>
                  </a:schemeClr>
                </a:solidFill>
                <a:effectLst/>
                <a:latin typeface="+mj-lt"/>
              </a:rPr>
              <a:t>thông</a:t>
            </a:r>
            <a:r>
              <a:rPr lang="en-US" sz="2300" i="0" dirty="0">
                <a:solidFill>
                  <a:schemeClr val="accent6">
                    <a:lumMod val="50000"/>
                  </a:schemeClr>
                </a:solidFill>
                <a:effectLst/>
                <a:latin typeface="+mj-lt"/>
              </a:rPr>
              <a:t> tin</a:t>
            </a:r>
          </a:p>
          <a:p>
            <a:pPr lvl="1"/>
            <a:r>
              <a:rPr lang="en-US" sz="2300" i="0" dirty="0">
                <a:solidFill>
                  <a:schemeClr val="accent5"/>
                </a:solidFill>
                <a:effectLst/>
                <a:latin typeface="+mj-lt"/>
              </a:rPr>
              <a:t>Công </a:t>
            </a:r>
            <a:r>
              <a:rPr lang="en-US" sz="2300" i="0" dirty="0" err="1">
                <a:solidFill>
                  <a:schemeClr val="accent5"/>
                </a:solidFill>
                <a:effectLst/>
                <a:latin typeface="+mj-lt"/>
              </a:rPr>
              <a:t>bằng</a:t>
            </a:r>
            <a:r>
              <a:rPr lang="en-US" sz="2300" i="0" dirty="0">
                <a:solidFill>
                  <a:schemeClr val="accent5"/>
                </a:solidFill>
                <a:effectLst/>
                <a:latin typeface="+mj-lt"/>
              </a:rPr>
              <a:t> </a:t>
            </a:r>
            <a:r>
              <a:rPr lang="en-US" sz="2300" i="0" dirty="0" err="1">
                <a:solidFill>
                  <a:schemeClr val="accent5"/>
                </a:solidFill>
                <a:effectLst/>
                <a:latin typeface="+mj-lt"/>
              </a:rPr>
              <a:t>và</a:t>
            </a:r>
            <a:r>
              <a:rPr lang="en-US" sz="2300" i="0" dirty="0">
                <a:solidFill>
                  <a:schemeClr val="accent5"/>
                </a:solidFill>
                <a:effectLst/>
                <a:latin typeface="+mj-lt"/>
              </a:rPr>
              <a:t> Công </a:t>
            </a:r>
            <a:r>
              <a:rPr lang="en-US" sz="2300" i="0" dirty="0" err="1">
                <a:solidFill>
                  <a:schemeClr val="accent5"/>
                </a:solidFill>
                <a:effectLst/>
                <a:latin typeface="+mj-lt"/>
              </a:rPr>
              <a:t>bằng</a:t>
            </a:r>
            <a:endParaRPr lang="en-US" sz="2300" dirty="0">
              <a:solidFill>
                <a:schemeClr val="accent5"/>
              </a:solidFill>
              <a:latin typeface="+mj-lt"/>
            </a:endParaRPr>
          </a:p>
          <a:p>
            <a:pPr lvl="1"/>
            <a:r>
              <a:rPr lang="en-US" sz="2300" i="0" dirty="0" err="1">
                <a:solidFill>
                  <a:srgbClr val="C00000"/>
                </a:solidFill>
                <a:effectLst/>
                <a:latin typeface="+mj-lt"/>
              </a:rPr>
              <a:t>Tự</a:t>
            </a:r>
            <a:r>
              <a:rPr lang="en-US" sz="2300" i="0" dirty="0">
                <a:solidFill>
                  <a:srgbClr val="C00000"/>
                </a:solidFill>
                <a:effectLst/>
                <a:latin typeface="+mj-lt"/>
              </a:rPr>
              <a:t> </a:t>
            </a:r>
            <a:r>
              <a:rPr lang="en-US" sz="2300" i="0" dirty="0" err="1">
                <a:solidFill>
                  <a:srgbClr val="C00000"/>
                </a:solidFill>
                <a:effectLst/>
                <a:latin typeface="+mj-lt"/>
              </a:rPr>
              <a:t>chủ</a:t>
            </a:r>
            <a:r>
              <a:rPr lang="en-US" sz="2300" i="0" dirty="0">
                <a:solidFill>
                  <a:srgbClr val="C00000"/>
                </a:solidFill>
                <a:effectLst/>
                <a:latin typeface="+mj-lt"/>
              </a:rPr>
              <a:t> </a:t>
            </a:r>
            <a:r>
              <a:rPr lang="en-US" sz="2300" i="0" dirty="0" err="1">
                <a:solidFill>
                  <a:srgbClr val="C00000"/>
                </a:solidFill>
                <a:effectLst/>
                <a:latin typeface="+mj-lt"/>
              </a:rPr>
              <a:t>và</a:t>
            </a:r>
            <a:r>
              <a:rPr lang="en-US" sz="2300" i="0" dirty="0">
                <a:solidFill>
                  <a:srgbClr val="C00000"/>
                </a:solidFill>
                <a:effectLst/>
                <a:latin typeface="+mj-lt"/>
              </a:rPr>
              <a:t> </a:t>
            </a:r>
            <a:r>
              <a:rPr lang="en-US" sz="2300" i="0" dirty="0" err="1">
                <a:solidFill>
                  <a:srgbClr val="C00000"/>
                </a:solidFill>
                <a:effectLst/>
                <a:latin typeface="+mj-lt"/>
              </a:rPr>
              <a:t>Kiểm</a:t>
            </a:r>
            <a:r>
              <a:rPr lang="en-US" sz="2300" i="0" dirty="0">
                <a:solidFill>
                  <a:srgbClr val="C00000"/>
                </a:solidFill>
                <a:effectLst/>
                <a:latin typeface="+mj-lt"/>
              </a:rPr>
              <a:t> </a:t>
            </a:r>
            <a:r>
              <a:rPr lang="en-US" sz="2300" i="0" dirty="0" err="1">
                <a:solidFill>
                  <a:srgbClr val="C00000"/>
                </a:solidFill>
                <a:effectLst/>
                <a:latin typeface="+mj-lt"/>
              </a:rPr>
              <a:t>soát</a:t>
            </a:r>
            <a:endParaRPr lang="en-US" sz="2300" dirty="0">
              <a:solidFill>
                <a:srgbClr val="C00000"/>
              </a:solidFill>
              <a:latin typeface="+mj-lt"/>
            </a:endParaRPr>
          </a:p>
        </p:txBody>
      </p:sp>
    </p:spTree>
  </p:cSld>
  <p:clrMapOvr>
    <a:masterClrMapping/>
  </p:clrMapOvr>
</p:sld>
</file>

<file path=ppt/theme/theme1.xml><?xml version="1.0" encoding="utf-8"?>
<a:theme xmlns:a="http://schemas.openxmlformats.org/drawingml/2006/main" name="C2VN Theme">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462</TotalTime>
  <Words>1174</Words>
  <Application>Microsoft Office PowerPoint</Application>
  <PresentationFormat>On-screen Show (16:9)</PresentationFormat>
  <Paragraphs>61</Paragraphs>
  <Slides>11</Slides>
  <Notes>11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11</vt:i4>
      </vt:variant>
    </vt:vector>
  </HeadingPairs>
  <TitlesOfParts>
    <vt:vector size="24" baseType="lpstr">
      <vt:lpstr>Calibri</vt:lpstr>
      <vt:lpstr>Space Mono</vt:lpstr>
      <vt:lpstr>Arial</vt:lpstr>
      <vt:lpstr>Exo Light</vt:lpstr>
      <vt:lpstr>Lato</vt:lpstr>
      <vt:lpstr>Söhne</vt:lpstr>
      <vt:lpstr>ArialMT</vt:lpstr>
      <vt:lpstr>Arial-BoldMT</vt:lpstr>
      <vt:lpstr>Times New Roman</vt:lpstr>
      <vt:lpstr>Exo</vt:lpstr>
      <vt:lpstr>Wingdings</vt:lpstr>
      <vt:lpstr>Helvetica Neue Light</vt:lpstr>
      <vt:lpstr>C2VN Theme</vt:lpstr>
      <vt:lpstr>Giới thiệu về Atala Prism</vt:lpstr>
      <vt:lpstr>Nội dung </vt:lpstr>
      <vt:lpstr>Blockchain (1)</vt:lpstr>
      <vt:lpstr>Blockchain (2)</vt:lpstr>
      <vt:lpstr>Blockchain (3)</vt:lpstr>
      <vt:lpstr>Danh tính là gì?</vt:lpstr>
      <vt:lpstr>Sử dụng danh tính</vt:lpstr>
      <vt:lpstr>Quản lý danh tính</vt:lpstr>
      <vt:lpstr>Đạo đức</vt:lpstr>
      <vt:lpstr>Tông kết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Khóa học AP-101</dc:title>
  <cp:lastModifiedBy>Nguyen Xuan Sinh</cp:lastModifiedBy>
  <cp:revision>52</cp:revision>
  <dcterms:modified xsi:type="dcterms:W3CDTF">2024-04-02T16:17:57Z</dcterms:modified>
</cp:coreProperties>
</file>