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16"/>
  </p:notesMasterIdLst>
  <p:sldIdLst>
    <p:sldId id="256" r:id="rId2"/>
    <p:sldId id="257" r:id="rId3"/>
    <p:sldId id="265" r:id="rId4"/>
    <p:sldId id="266" r:id="rId5"/>
    <p:sldId id="267" r:id="rId6"/>
    <p:sldId id="258" r:id="rId7"/>
    <p:sldId id="259" r:id="rId8"/>
    <p:sldId id="264" r:id="rId9"/>
    <p:sldId id="260" r:id="rId10"/>
    <p:sldId id="261" r:id="rId11"/>
    <p:sldId id="268" r:id="rId12"/>
    <p:sldId id="269" r:id="rId13"/>
    <p:sldId id="270" r:id="rId14"/>
    <p:sldId id="262" r:id="rId15"/>
  </p:sldIdLst>
  <p:sldSz cx="9144000" cy="5143500" type="screen16x9"/>
  <p:notesSz cx="6858000" cy="9144000"/>
  <p:embeddedFontLst>
    <p:embeddedFont>
      <p:font typeface="Lato" panose="020B0604020202020204" charset="0"/>
      <p:regular r:id="rId17"/>
      <p:bold r:id="rId18"/>
      <p:italic r:id="rId19"/>
      <p:boldItalic r:id="rId20"/>
    </p:embeddedFont>
    <p:embeddedFont>
      <p:font typeface="Helvetica Neue Light" panose="020B0604020202020204" charset="0"/>
      <p:regular r:id="rId21"/>
      <p:bold r:id="rId22"/>
      <p:italic r:id="rId23"/>
      <p:boldItalic r:id="rId24"/>
    </p:embeddedFont>
    <p:embeddedFont>
      <p:font typeface="Exo" panose="020B0604020202020204" charset="0"/>
      <p:regular r:id="rId25"/>
      <p:bold r:id="rId26"/>
      <p:italic r:id="rId27"/>
      <p:boldItalic r:id="rId28"/>
    </p:embeddedFont>
    <p:embeddedFont>
      <p:font typeface="Exo Light" panose="020B0604020202020204" charset="0"/>
      <p:regular r:id="rId29"/>
      <p:bold r:id="rId30"/>
      <p:italic r:id="rId31"/>
      <p:boldItalic r:id="rId32"/>
    </p:embeddedFont>
    <p:embeddedFont>
      <p:font typeface="Space Mono"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899" autoAdjust="0"/>
  </p:normalViewPr>
  <p:slideViewPr>
    <p:cSldViewPr snapToGrid="0">
      <p:cViewPr varScale="1">
        <p:scale>
          <a:sx n="81" d="100"/>
          <a:sy n="81" d="100"/>
        </p:scale>
        <p:origin x="108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theme" Target="theme/theme1.xml"/><Relationship Id="rId21" Type="http://schemas.openxmlformats.org/officeDocument/2006/relationships/font" Target="fonts/font5.fntdata"/><Relationship Id="rId34" Type="http://schemas.openxmlformats.org/officeDocument/2006/relationships/font" Target="fonts/font1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62c19165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62c19165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af1a8f1132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af1a8f1132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https://why.cardano.org/en/introduction/designing-in-layers/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af1a8f1132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af1a8f1132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https://why.cardano.org/en/introduction/designing-in-layers/</a:t>
            </a:r>
            <a:endParaRPr/>
          </a:p>
        </p:txBody>
      </p:sp>
    </p:spTree>
    <p:extLst>
      <p:ext uri="{BB962C8B-B14F-4D97-AF65-F5344CB8AC3E}">
        <p14:creationId xmlns:p14="http://schemas.microsoft.com/office/powerpoint/2010/main" val="15299907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af1a8f1132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af1a8f1132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https://why.cardano.org/en/introduction/designing-in-layers/</a:t>
            </a:r>
            <a:endParaRPr/>
          </a:p>
        </p:txBody>
      </p:sp>
    </p:spTree>
    <p:extLst>
      <p:ext uri="{BB962C8B-B14F-4D97-AF65-F5344CB8AC3E}">
        <p14:creationId xmlns:p14="http://schemas.microsoft.com/office/powerpoint/2010/main" val="22281465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af1a8f1132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af1a8f1132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https://why.cardano.org/en/introduction/designing-in-layers/</a:t>
            </a:r>
            <a:endParaRPr/>
          </a:p>
        </p:txBody>
      </p:sp>
    </p:spTree>
    <p:extLst>
      <p:ext uri="{BB962C8B-B14F-4D97-AF65-F5344CB8AC3E}">
        <p14:creationId xmlns:p14="http://schemas.microsoft.com/office/powerpoint/2010/main" val="2635335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62c19165a5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62c19165a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af1a8f113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af1a8f113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1"/>
            <a:r>
              <a:rPr lang="en-US" sz="1100" b="1" i="0">
                <a:solidFill>
                  <a:srgbClr val="0D0D0D"/>
                </a:solidFill>
                <a:effectLst/>
                <a:latin typeface="Söhne"/>
              </a:rPr>
              <a:t>Tự chủ</a:t>
            </a:r>
            <a:r>
              <a:rPr lang="en-US" sz="1100">
                <a:solidFill>
                  <a:srgbClr val="0D0D0D"/>
                </a:solidFill>
                <a:latin typeface="Söhne"/>
              </a:rPr>
              <a:t>: SSI cho phép cá nhân hoặc tổ chức có quyền kiểm soát hoàn toàn thông tin về họ mà không phụ thuộc vào bất kỳ tổ chức trung gian nào</a:t>
            </a:r>
          </a:p>
          <a:p>
            <a:pPr lvl="1"/>
            <a:r>
              <a:rPr lang="vi-VN" sz="1100" b="1" i="0">
                <a:solidFill>
                  <a:srgbClr val="0D0D0D"/>
                </a:solidFill>
                <a:effectLst/>
                <a:latin typeface="Söhne"/>
              </a:rPr>
              <a:t>Tự chủ về dữ liệu</a:t>
            </a:r>
            <a:r>
              <a:rPr lang="vi-VN" sz="1100" b="0" i="0">
                <a:solidFill>
                  <a:srgbClr val="0D0D0D"/>
                </a:solidFill>
                <a:effectLst/>
                <a:latin typeface="Söhne"/>
              </a:rPr>
              <a:t>: SSI giúp người sở hữu tự chủ về dữ liệu cá nhân của họ, bao gồm thông tin như tên, địa chỉ, sở thích, lịch sử bệnh án và tài chính</a:t>
            </a:r>
            <a:endParaRPr lang="en-US" sz="1100" b="0" i="0">
              <a:solidFill>
                <a:srgbClr val="0D0D0D"/>
              </a:solidFill>
              <a:effectLst/>
              <a:latin typeface="Söhne"/>
            </a:endParaRPr>
          </a:p>
          <a:p>
            <a:pPr lvl="1"/>
            <a:r>
              <a:rPr lang="vi-VN" sz="1100" b="1" i="0">
                <a:solidFill>
                  <a:srgbClr val="0D0D0D"/>
                </a:solidFill>
                <a:effectLst/>
                <a:latin typeface="Söhne"/>
              </a:rPr>
              <a:t>Phương tiện xác minh</a:t>
            </a:r>
            <a:r>
              <a:rPr lang="vi-VN" sz="1100" b="0" i="0">
                <a:solidFill>
                  <a:srgbClr val="0D0D0D"/>
                </a:solidFill>
                <a:effectLst/>
                <a:latin typeface="Söhne"/>
              </a:rPr>
              <a:t>: SSI sử dụng các công nghệ như các định danh phân tán (DIDs) và các giấy chứng nhận có thể xác minh (VCs) để xác thực thông tin và danh tính của người sở hữu</a:t>
            </a:r>
            <a:endParaRPr lang="en-US" sz="1100">
              <a:solidFill>
                <a:srgbClr val="0D0D0D"/>
              </a:solidFill>
              <a:latin typeface="Söhne"/>
            </a:endParaRPr>
          </a:p>
          <a:p>
            <a:pPr lvl="1"/>
            <a:r>
              <a:rPr lang="vi-VN" sz="1100" b="1" i="0">
                <a:solidFill>
                  <a:srgbClr val="0D0D0D"/>
                </a:solidFill>
                <a:effectLst/>
                <a:latin typeface="Söhne"/>
              </a:rPr>
              <a:t>Quyền riêng tư và bảo mật</a:t>
            </a:r>
            <a:r>
              <a:rPr lang="vi-VN" sz="1100" b="0" i="0">
                <a:solidFill>
                  <a:srgbClr val="0D0D0D"/>
                </a:solidFill>
                <a:effectLst/>
                <a:latin typeface="Söhne"/>
              </a:rPr>
              <a:t>: SSI đặt quyền riêng tư và bảo mật của người sở hữu lên hàng đầu</a:t>
            </a:r>
            <a:endParaRPr lang="en-US" sz="1100" b="0" i="0">
              <a:solidFill>
                <a:srgbClr val="0D0D0D"/>
              </a:solidFill>
              <a:effectLst/>
              <a:latin typeface="Söhne"/>
            </a:endParaRPr>
          </a:p>
          <a:p>
            <a:pPr lvl="1"/>
            <a:r>
              <a:rPr lang="vi-VN" sz="1100" b="1" i="0">
                <a:solidFill>
                  <a:srgbClr val="0D0D0D"/>
                </a:solidFill>
                <a:effectLst/>
                <a:latin typeface="Söhne"/>
              </a:rPr>
              <a:t>Ứng dụng rộng rãi</a:t>
            </a:r>
            <a:r>
              <a:rPr lang="vi-VN" sz="1100" b="0" i="0">
                <a:solidFill>
                  <a:srgbClr val="0D0D0D"/>
                </a:solidFill>
                <a:effectLst/>
                <a:latin typeface="Söhne"/>
              </a:rPr>
              <a:t>: SSI có thể được áp dụng trong nhiều lĩnh vực, từ quản lý danh tính trực tuyến và giao dịch tài chính đến quản lý y tế và thậm chí là truy cập vào các dịch vụ công cộng</a:t>
            </a:r>
            <a:endParaRPr lang="en-US" sz="1100"/>
          </a:p>
          <a:p>
            <a:endParaRPr lang="en-US"/>
          </a:p>
        </p:txBody>
      </p:sp>
    </p:spTree>
    <p:extLst>
      <p:ext uri="{BB962C8B-B14F-4D97-AF65-F5344CB8AC3E}">
        <p14:creationId xmlns:p14="http://schemas.microsoft.com/office/powerpoint/2010/main" val="32568705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a:p>
        </p:txBody>
      </p:sp>
    </p:spTree>
    <p:extLst>
      <p:ext uri="{BB962C8B-B14F-4D97-AF65-F5344CB8AC3E}">
        <p14:creationId xmlns:p14="http://schemas.microsoft.com/office/powerpoint/2010/main" val="1836796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a:p>
        </p:txBody>
      </p:sp>
    </p:spTree>
    <p:extLst>
      <p:ext uri="{BB962C8B-B14F-4D97-AF65-F5344CB8AC3E}">
        <p14:creationId xmlns:p14="http://schemas.microsoft.com/office/powerpoint/2010/main" val="8207907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400">
                <a:latin typeface="Lato"/>
                <a:ea typeface="Lato"/>
                <a:cs typeface="Lato"/>
                <a:sym typeface="Lato"/>
              </a:rPr>
              <a:t> </a:t>
            </a:r>
            <a:r>
              <a:rPr lang="vi-VN" sz="1400">
                <a:latin typeface="Lato"/>
                <a:ea typeface="Lato"/>
                <a:cs typeface="Lato"/>
                <a:sym typeface="Lato"/>
              </a:rPr>
              <a:t>DIDs viết tắt của cụm "Decentralized Identifiers" (Các định danh Phi tập trung). Đây là một chuẩn trong công nghệ Blockchain và các hệ sinh thái phi tập trung, cho phép tạo ra và quản lý các định danh số dựa trên blockchain mà không cần phải tin tưởng vào bất kỳ bên thứ ba nào. Định danh phi tập trung giúp người dùng kiểm soát và quản lý thông tin cá nhân của họ một cách an toàn và bảo mật hơn.</a:t>
            </a:r>
            <a:endParaRPr lang="en-US" sz="1400">
              <a:latin typeface="Lato"/>
              <a:ea typeface="Lato"/>
              <a:cs typeface="Lato"/>
              <a:sym typeface="Lato"/>
            </a:endParaRPr>
          </a:p>
          <a:p>
            <a:pPr marL="0" lvl="0" indent="0" algn="l" rtl="0">
              <a:lnSpc>
                <a:spcPct val="100000"/>
              </a:lnSpc>
              <a:spcBef>
                <a:spcPts val="0"/>
              </a:spcBef>
              <a:spcAft>
                <a:spcPts val="0"/>
              </a:spcAft>
              <a:buSzPts val="1100"/>
              <a:buNone/>
            </a:pPr>
            <a:r>
              <a:rPr lang="en-US" sz="1400">
                <a:latin typeface="Lato"/>
                <a:ea typeface="Lato"/>
                <a:cs typeface="Lato"/>
                <a:sym typeface="Lato"/>
              </a:rPr>
              <a:t>https://affinidi.medium.com/what-are-verifiable-credentials-79f1846a7b9</a:t>
            </a:r>
            <a:endParaRPr sz="1400">
              <a:latin typeface="Lato"/>
              <a:ea typeface="Lato"/>
              <a:cs typeface="Lato"/>
              <a:sym typeface="La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2585789af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2585789af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
            </a:r>
            <a:br>
              <a:rPr lang="vi-VN"/>
            </a:br>
            <a:r>
              <a:rPr lang="vi-VN" b="0" i="0">
                <a:solidFill>
                  <a:srgbClr val="0D0D0D"/>
                </a:solidFill>
                <a:effectLst/>
                <a:latin typeface="Söhne"/>
              </a:rPr>
              <a:t>Issuers đóng một vai trò quan trọng trong việc xây dựng hệ thống định danh phi tập trung, cung cấp sự tin cậy và minh bạch trong quá trình xác định và chứng minh danh tính của người dùng</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2585789af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2585789af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vi-VN"/>
              <a:t/>
            </a:r>
            <a:br>
              <a:rPr lang="vi-VN"/>
            </a:br>
            <a:r>
              <a:rPr lang="vi-VN" b="0" i="0">
                <a:solidFill>
                  <a:srgbClr val="0D0D0D"/>
                </a:solidFill>
                <a:effectLst/>
                <a:latin typeface="Söhne"/>
              </a:rPr>
              <a:t>Trong một mô hình định danh phi tập trung, người xác thực (verifier) đóng vai trò quan trọng trong việc xác minh danh tính của người dùng hoặc thực thể. Cụ thể, người xác thực có nhiệm vụ xác nhận rằng thông tin được cung cấp là đúng và hợp lệ. Điều này thường được thực hiện bằng cách kiểm tra các thông tin như tên, địa chỉ, số điện thoại, email, hoặc thông tin xác thực khác được cung cấp bởi người dùng.</a:t>
            </a:r>
          </a:p>
          <a:p>
            <a:pPr algn="l"/>
            <a:r>
              <a:rPr lang="vi-VN" b="0" i="0">
                <a:solidFill>
                  <a:srgbClr val="0D0D0D"/>
                </a:solidFill>
                <a:effectLst/>
                <a:latin typeface="Söhne"/>
              </a:rPr>
              <a:t>Vai trò của người xác thực là đảm bảo tính xác thực và độ tin cậy của dữ liệu trong hệ thống. Khi một người dùng hoặc thực thể muốn truy cập vào hệ thống hoặc thực hiện một giao dịch, họ cần phải qua quy trình xác thực để chứng minh danh tính của mình. Nếu xác thực thành công, họ sẽ được cấp quyền truy cập hoặc thực hiện giao dịch mong muốn.</a:t>
            </a:r>
          </a:p>
          <a:p>
            <a:pPr algn="l"/>
            <a:r>
              <a:rPr lang="vi-VN" b="0" i="0">
                <a:solidFill>
                  <a:srgbClr val="0D0D0D"/>
                </a:solidFill>
                <a:effectLst/>
                <a:latin typeface="Söhne"/>
              </a:rPr>
              <a:t>Một số phương pháp xác thực thông thường bao gồm việc yêu cầu người dùng cung cấp thông tin đăng nhập và mật khẩu, sử dụng mã xác thực hai yếu tố (2FA) hoặc các biện pháp bảo mật khác như nhận diện vân tay, nhận diện khuôn mặt, hoặc mã OTP (One-Time Password). Đối với các dịch vụ trực tuyến, người xác thực thường là các dịch vụ xác thực của bên thứ ba hoặc hệ thống xác thực được triển khai bởi tổ chức hoặc doanh nghiệp sở hữu dịch vụ.</a:t>
            </a:r>
          </a:p>
          <a:p>
            <a:pPr marL="0" lvl="0" indent="0" algn="l" rtl="0">
              <a:spcBef>
                <a:spcPts val="0"/>
              </a:spcBef>
              <a:spcAft>
                <a:spcPts val="0"/>
              </a:spcAft>
              <a:buNone/>
            </a:pPr>
            <a:endParaRPr/>
          </a:p>
        </p:txBody>
      </p:sp>
    </p:spTree>
    <p:extLst>
      <p:ext uri="{BB962C8B-B14F-4D97-AF65-F5344CB8AC3E}">
        <p14:creationId xmlns:p14="http://schemas.microsoft.com/office/powerpoint/2010/main" val="1660572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62c19165a5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62c19165a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https://why.cardano.org/en/introduction/designing-in-layers/</a:t>
            </a: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mmit title slide with sub" type="title">
  <p:cSld name="TITLE">
    <p:spTree>
      <p:nvGrpSpPr>
        <p:cNvPr id="1" name="Shape 12"/>
        <p:cNvGrpSpPr/>
        <p:nvPr/>
      </p:nvGrpSpPr>
      <p:grpSpPr>
        <a:xfrm>
          <a:off x="0" y="0"/>
          <a:ext cx="0" cy="0"/>
          <a:chOff x="0" y="0"/>
          <a:chExt cx="0" cy="0"/>
        </a:xfrm>
      </p:grpSpPr>
      <p:pic>
        <p:nvPicPr>
          <p:cNvPr id="13" name="Google Shape;13;p2"/>
          <p:cNvPicPr preferRelativeResize="0"/>
          <p:nvPr/>
        </p:nvPicPr>
        <p:blipFill rotWithShape="1">
          <a:blip r:embed="rId2">
            <a:alphaModFix/>
          </a:blip>
          <a:srcRect b="1661"/>
          <a:stretch/>
        </p:blipFill>
        <p:spPr>
          <a:xfrm>
            <a:off x="0" y="0"/>
            <a:ext cx="9144000" cy="4514400"/>
          </a:xfrm>
          <a:prstGeom prst="rect">
            <a:avLst/>
          </a:prstGeom>
          <a:noFill/>
          <a:ln>
            <a:noFill/>
          </a:ln>
        </p:spPr>
      </p:pic>
      <p:sp>
        <p:nvSpPr>
          <p:cNvPr id="14" name="Google Shape;14;p2"/>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lvl1pPr lvl="0" rtl="0">
              <a:buNone/>
              <a:defRPr>
                <a:solidFill>
                  <a:srgbClr val="F2F2F2"/>
                </a:solidFill>
                <a:latin typeface="Space Mono"/>
                <a:ea typeface="Space Mono"/>
                <a:cs typeface="Space Mono"/>
                <a:sym typeface="Space Mono"/>
              </a:defRPr>
            </a:lvl1pPr>
            <a:lvl2pPr lvl="1" rtl="0">
              <a:buNone/>
              <a:defRPr>
                <a:solidFill>
                  <a:srgbClr val="F2F2F2"/>
                </a:solidFill>
                <a:latin typeface="Space Mono"/>
                <a:ea typeface="Space Mono"/>
                <a:cs typeface="Space Mono"/>
                <a:sym typeface="Space Mono"/>
              </a:defRPr>
            </a:lvl2pPr>
            <a:lvl3pPr lvl="2" rtl="0">
              <a:buNone/>
              <a:defRPr>
                <a:solidFill>
                  <a:srgbClr val="F2F2F2"/>
                </a:solidFill>
                <a:latin typeface="Space Mono"/>
                <a:ea typeface="Space Mono"/>
                <a:cs typeface="Space Mono"/>
                <a:sym typeface="Space Mono"/>
              </a:defRPr>
            </a:lvl3pPr>
            <a:lvl4pPr lvl="3" rtl="0">
              <a:buNone/>
              <a:defRPr>
                <a:solidFill>
                  <a:srgbClr val="F2F2F2"/>
                </a:solidFill>
                <a:latin typeface="Space Mono"/>
                <a:ea typeface="Space Mono"/>
                <a:cs typeface="Space Mono"/>
                <a:sym typeface="Space Mono"/>
              </a:defRPr>
            </a:lvl4pPr>
            <a:lvl5pPr lvl="4" rtl="0">
              <a:buNone/>
              <a:defRPr>
                <a:solidFill>
                  <a:srgbClr val="F2F2F2"/>
                </a:solidFill>
                <a:latin typeface="Space Mono"/>
                <a:ea typeface="Space Mono"/>
                <a:cs typeface="Space Mono"/>
                <a:sym typeface="Space Mono"/>
              </a:defRPr>
            </a:lvl5pPr>
            <a:lvl6pPr lvl="5" rtl="0">
              <a:buNone/>
              <a:defRPr>
                <a:solidFill>
                  <a:srgbClr val="F2F2F2"/>
                </a:solidFill>
                <a:latin typeface="Space Mono"/>
                <a:ea typeface="Space Mono"/>
                <a:cs typeface="Space Mono"/>
                <a:sym typeface="Space Mono"/>
              </a:defRPr>
            </a:lvl6pPr>
            <a:lvl7pPr lvl="6" rtl="0">
              <a:buNone/>
              <a:defRPr>
                <a:solidFill>
                  <a:srgbClr val="F2F2F2"/>
                </a:solidFill>
                <a:latin typeface="Space Mono"/>
                <a:ea typeface="Space Mono"/>
                <a:cs typeface="Space Mono"/>
                <a:sym typeface="Space Mono"/>
              </a:defRPr>
            </a:lvl7pPr>
            <a:lvl8pPr lvl="7" rtl="0">
              <a:buNone/>
              <a:defRPr>
                <a:solidFill>
                  <a:srgbClr val="F2F2F2"/>
                </a:solidFill>
                <a:latin typeface="Space Mono"/>
                <a:ea typeface="Space Mono"/>
                <a:cs typeface="Space Mono"/>
                <a:sym typeface="Space Mono"/>
              </a:defRPr>
            </a:lvl8pPr>
            <a:lvl9pPr lvl="8" rtl="0">
              <a:buNone/>
              <a:defRPr>
                <a:solidFill>
                  <a:srgbClr val="F2F2F2"/>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2"/>
          <p:cNvSpPr txBox="1">
            <a:spLocks noGrp="1"/>
          </p:cNvSpPr>
          <p:nvPr>
            <p:ph type="ctrTitle"/>
          </p:nvPr>
        </p:nvSpPr>
        <p:spPr>
          <a:xfrm>
            <a:off x="288008" y="1130675"/>
            <a:ext cx="8520600" cy="20526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5200"/>
              <a:buNone/>
              <a:defRPr sz="5200">
                <a:solidFill>
                  <a:schemeClr val="lt1"/>
                </a:solidFill>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16" name="Google Shape;16;p2"/>
          <p:cNvSpPr txBox="1">
            <a:spLocks noGrp="1"/>
          </p:cNvSpPr>
          <p:nvPr>
            <p:ph type="subTitle" idx="1"/>
          </p:nvPr>
        </p:nvSpPr>
        <p:spPr>
          <a:xfrm>
            <a:off x="288000" y="3220225"/>
            <a:ext cx="8520600" cy="792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rgbClr val="F2F2F2"/>
              </a:buClr>
              <a:buSzPts val="2800"/>
              <a:buNone/>
              <a:defRPr sz="2800">
                <a:solidFill>
                  <a:srgbClr val="F2F2F2"/>
                </a:solidFill>
              </a:defRPr>
            </a:lvl1pPr>
            <a:lvl2pPr lvl="1" algn="ctr">
              <a:lnSpc>
                <a:spcPct val="100000"/>
              </a:lnSpc>
              <a:spcBef>
                <a:spcPts val="0"/>
              </a:spcBef>
              <a:spcAft>
                <a:spcPts val="0"/>
              </a:spcAft>
              <a:buClr>
                <a:srgbClr val="F2F2F2"/>
              </a:buClr>
              <a:buSzPts val="2800"/>
              <a:buNone/>
              <a:defRPr sz="2800">
                <a:solidFill>
                  <a:srgbClr val="F2F2F2"/>
                </a:solidFill>
              </a:defRPr>
            </a:lvl2pPr>
            <a:lvl3pPr lvl="2" algn="ctr">
              <a:lnSpc>
                <a:spcPct val="100000"/>
              </a:lnSpc>
              <a:spcBef>
                <a:spcPts val="0"/>
              </a:spcBef>
              <a:spcAft>
                <a:spcPts val="0"/>
              </a:spcAft>
              <a:buClr>
                <a:srgbClr val="F2F2F2"/>
              </a:buClr>
              <a:buSzPts val="2800"/>
              <a:buNone/>
              <a:defRPr sz="2800">
                <a:solidFill>
                  <a:srgbClr val="F2F2F2"/>
                </a:solidFill>
              </a:defRPr>
            </a:lvl3pPr>
            <a:lvl4pPr lvl="3" algn="ctr">
              <a:lnSpc>
                <a:spcPct val="100000"/>
              </a:lnSpc>
              <a:spcBef>
                <a:spcPts val="0"/>
              </a:spcBef>
              <a:spcAft>
                <a:spcPts val="0"/>
              </a:spcAft>
              <a:buClr>
                <a:srgbClr val="F2F2F2"/>
              </a:buClr>
              <a:buSzPts val="2800"/>
              <a:buNone/>
              <a:defRPr sz="2800">
                <a:solidFill>
                  <a:srgbClr val="F2F2F2"/>
                </a:solidFill>
              </a:defRPr>
            </a:lvl4pPr>
            <a:lvl5pPr lvl="4" algn="ctr">
              <a:lnSpc>
                <a:spcPct val="100000"/>
              </a:lnSpc>
              <a:spcBef>
                <a:spcPts val="0"/>
              </a:spcBef>
              <a:spcAft>
                <a:spcPts val="0"/>
              </a:spcAft>
              <a:buClr>
                <a:srgbClr val="F2F2F2"/>
              </a:buClr>
              <a:buSzPts val="2800"/>
              <a:buNone/>
              <a:defRPr sz="2800">
                <a:solidFill>
                  <a:srgbClr val="F2F2F2"/>
                </a:solidFill>
              </a:defRPr>
            </a:lvl5pPr>
            <a:lvl6pPr lvl="5" algn="ctr">
              <a:lnSpc>
                <a:spcPct val="100000"/>
              </a:lnSpc>
              <a:spcBef>
                <a:spcPts val="0"/>
              </a:spcBef>
              <a:spcAft>
                <a:spcPts val="0"/>
              </a:spcAft>
              <a:buClr>
                <a:srgbClr val="F2F2F2"/>
              </a:buClr>
              <a:buSzPts val="2800"/>
              <a:buNone/>
              <a:defRPr sz="2800">
                <a:solidFill>
                  <a:srgbClr val="F2F2F2"/>
                </a:solidFill>
              </a:defRPr>
            </a:lvl6pPr>
            <a:lvl7pPr lvl="6" algn="ctr">
              <a:lnSpc>
                <a:spcPct val="100000"/>
              </a:lnSpc>
              <a:spcBef>
                <a:spcPts val="0"/>
              </a:spcBef>
              <a:spcAft>
                <a:spcPts val="0"/>
              </a:spcAft>
              <a:buClr>
                <a:srgbClr val="F2F2F2"/>
              </a:buClr>
              <a:buSzPts val="2800"/>
              <a:buNone/>
              <a:defRPr sz="2800">
                <a:solidFill>
                  <a:srgbClr val="F2F2F2"/>
                </a:solidFill>
              </a:defRPr>
            </a:lvl7pPr>
            <a:lvl8pPr lvl="7" algn="ctr">
              <a:lnSpc>
                <a:spcPct val="100000"/>
              </a:lnSpc>
              <a:spcBef>
                <a:spcPts val="0"/>
              </a:spcBef>
              <a:spcAft>
                <a:spcPts val="0"/>
              </a:spcAft>
              <a:buClr>
                <a:srgbClr val="F2F2F2"/>
              </a:buClr>
              <a:buSzPts val="2800"/>
              <a:buNone/>
              <a:defRPr sz="2800">
                <a:solidFill>
                  <a:srgbClr val="F2F2F2"/>
                </a:solidFill>
              </a:defRPr>
            </a:lvl8pPr>
            <a:lvl9pPr lvl="8" algn="ctr">
              <a:lnSpc>
                <a:spcPct val="100000"/>
              </a:lnSpc>
              <a:spcBef>
                <a:spcPts val="0"/>
              </a:spcBef>
              <a:spcAft>
                <a:spcPts val="0"/>
              </a:spcAft>
              <a:buClr>
                <a:srgbClr val="F2F2F2"/>
              </a:buClr>
              <a:buSzPts val="2800"/>
              <a:buNone/>
              <a:defRPr sz="2800">
                <a:solidFill>
                  <a:srgbClr val="F2F2F2"/>
                </a:solidFill>
              </a:defRPr>
            </a:lvl9pPr>
          </a:lstStyle>
          <a:p>
            <a:endParaRPr/>
          </a:p>
        </p:txBody>
      </p:sp>
      <p:sp>
        <p:nvSpPr>
          <p:cNvPr id="17" name="Google Shape;17;p2"/>
          <p:cNvSpPr txBox="1">
            <a:spLocks noGrp="1"/>
          </p:cNvSpPr>
          <p:nvPr>
            <p:ph type="subTitle" idx="2"/>
          </p:nvPr>
        </p:nvSpPr>
        <p:spPr>
          <a:xfrm>
            <a:off x="4481092" y="288000"/>
            <a:ext cx="4327500" cy="1440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1pPr>
            <a:lvl2pPr lvl="1"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2pPr>
            <a:lvl3pPr lvl="2"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3pPr>
            <a:lvl4pPr lvl="3"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4pPr>
            <a:lvl5pPr lvl="4"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5pPr>
            <a:lvl6pPr lvl="5"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6pPr>
            <a:lvl7pPr lvl="6"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7pPr>
            <a:lvl8pPr lvl="7"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8pPr>
            <a:lvl9pPr lvl="8"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p:cSld name="TITLE_1">
    <p:bg>
      <p:bgPr>
        <a:solidFill>
          <a:schemeClr val="lt2"/>
        </a:solidFill>
        <a:effectLst/>
      </p:bgPr>
    </p:bg>
    <p:spTree>
      <p:nvGrpSpPr>
        <p:cNvPr id="1" name="Shape 61"/>
        <p:cNvGrpSpPr/>
        <p:nvPr/>
      </p:nvGrpSpPr>
      <p:grpSpPr>
        <a:xfrm>
          <a:off x="0" y="0"/>
          <a:ext cx="0" cy="0"/>
          <a:chOff x="0" y="0"/>
          <a:chExt cx="0" cy="0"/>
        </a:xfrm>
      </p:grpSpPr>
      <p:sp>
        <p:nvSpPr>
          <p:cNvPr id="62" name="Google Shape;62;p11"/>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3" name="Google Shape;63;p11"/>
          <p:cNvGrpSpPr/>
          <p:nvPr/>
        </p:nvGrpSpPr>
        <p:grpSpPr>
          <a:xfrm>
            <a:off x="830394" y="1191277"/>
            <a:ext cx="745763" cy="45826"/>
            <a:chOff x="4580561" y="2589004"/>
            <a:chExt cx="1064464" cy="25200"/>
          </a:xfrm>
        </p:grpSpPr>
        <p:sp>
          <p:nvSpPr>
            <p:cNvPr id="64" name="Google Shape;64;p11"/>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1"/>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6" name="Google Shape;66;p11"/>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4200"/>
              <a:buNone/>
              <a:defRPr sz="4200"/>
            </a:lvl1pPr>
            <a:lvl2pPr lvl="1" algn="l" rtl="0">
              <a:lnSpc>
                <a:spcPct val="100000"/>
              </a:lnSpc>
              <a:spcBef>
                <a:spcPts val="0"/>
              </a:spcBef>
              <a:spcAft>
                <a:spcPts val="0"/>
              </a:spcAft>
              <a:buSzPts val="4200"/>
              <a:buNone/>
              <a:defRPr sz="4200"/>
            </a:lvl2pPr>
            <a:lvl3pPr lvl="2" algn="l" rtl="0">
              <a:lnSpc>
                <a:spcPct val="100000"/>
              </a:lnSpc>
              <a:spcBef>
                <a:spcPts val="0"/>
              </a:spcBef>
              <a:spcAft>
                <a:spcPts val="0"/>
              </a:spcAft>
              <a:buSzPts val="4200"/>
              <a:buNone/>
              <a:defRPr sz="4200"/>
            </a:lvl3pPr>
            <a:lvl4pPr lvl="3" algn="l" rtl="0">
              <a:lnSpc>
                <a:spcPct val="100000"/>
              </a:lnSpc>
              <a:spcBef>
                <a:spcPts val="0"/>
              </a:spcBef>
              <a:spcAft>
                <a:spcPts val="0"/>
              </a:spcAft>
              <a:buSzPts val="4200"/>
              <a:buNone/>
              <a:defRPr sz="4200"/>
            </a:lvl4pPr>
            <a:lvl5pPr lvl="4" algn="l" rtl="0">
              <a:lnSpc>
                <a:spcPct val="100000"/>
              </a:lnSpc>
              <a:spcBef>
                <a:spcPts val="0"/>
              </a:spcBef>
              <a:spcAft>
                <a:spcPts val="0"/>
              </a:spcAft>
              <a:buSzPts val="4200"/>
              <a:buNone/>
              <a:defRPr sz="4200"/>
            </a:lvl5pPr>
            <a:lvl6pPr lvl="5" algn="l" rtl="0">
              <a:lnSpc>
                <a:spcPct val="100000"/>
              </a:lnSpc>
              <a:spcBef>
                <a:spcPts val="0"/>
              </a:spcBef>
              <a:spcAft>
                <a:spcPts val="0"/>
              </a:spcAft>
              <a:buSzPts val="4200"/>
              <a:buNone/>
              <a:defRPr sz="4200"/>
            </a:lvl6pPr>
            <a:lvl7pPr lvl="6" algn="l" rtl="0">
              <a:lnSpc>
                <a:spcPct val="100000"/>
              </a:lnSpc>
              <a:spcBef>
                <a:spcPts val="0"/>
              </a:spcBef>
              <a:spcAft>
                <a:spcPts val="0"/>
              </a:spcAft>
              <a:buSzPts val="4200"/>
              <a:buNone/>
              <a:defRPr sz="4200"/>
            </a:lvl7pPr>
            <a:lvl8pPr lvl="7" algn="l" rtl="0">
              <a:lnSpc>
                <a:spcPct val="100000"/>
              </a:lnSpc>
              <a:spcBef>
                <a:spcPts val="0"/>
              </a:spcBef>
              <a:spcAft>
                <a:spcPts val="0"/>
              </a:spcAft>
              <a:buSzPts val="4200"/>
              <a:buNone/>
              <a:defRPr sz="4200"/>
            </a:lvl8pPr>
            <a:lvl9pPr lvl="8" algn="l" rtl="0">
              <a:lnSpc>
                <a:spcPct val="100000"/>
              </a:lnSpc>
              <a:spcBef>
                <a:spcPts val="0"/>
              </a:spcBef>
              <a:spcAft>
                <a:spcPts val="0"/>
              </a:spcAft>
              <a:buSzPts val="4200"/>
              <a:buNone/>
              <a:defRPr sz="4200"/>
            </a:lvl9pPr>
          </a:lstStyle>
          <a:p>
            <a:endParaRPr/>
          </a:p>
        </p:txBody>
      </p:sp>
      <p:sp>
        <p:nvSpPr>
          <p:cNvPr id="67" name="Google Shape;67;p11"/>
          <p:cNvSpPr txBox="1">
            <a:spLocks noGrp="1"/>
          </p:cNvSpPr>
          <p:nvPr>
            <p:ph type="subTitle" idx="1"/>
          </p:nvPr>
        </p:nvSpPr>
        <p:spPr>
          <a:xfrm>
            <a:off x="729627" y="3172900"/>
            <a:ext cx="7688100" cy="5412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1600"/>
              <a:buNone/>
              <a:defRPr sz="1600"/>
            </a:lvl1pPr>
            <a:lvl2pPr lvl="1" algn="l" rtl="0">
              <a:lnSpc>
                <a:spcPct val="100000"/>
              </a:lnSpc>
              <a:spcBef>
                <a:spcPts val="0"/>
              </a:spcBef>
              <a:spcAft>
                <a:spcPts val="0"/>
              </a:spcAft>
              <a:buSzPts val="1600"/>
              <a:buNone/>
              <a:defRPr sz="1600"/>
            </a:lvl2pPr>
            <a:lvl3pPr lvl="2" algn="l" rtl="0">
              <a:lnSpc>
                <a:spcPct val="100000"/>
              </a:lnSpc>
              <a:spcBef>
                <a:spcPts val="0"/>
              </a:spcBef>
              <a:spcAft>
                <a:spcPts val="0"/>
              </a:spcAft>
              <a:buSzPts val="1600"/>
              <a:buNone/>
              <a:defRPr sz="1600"/>
            </a:lvl3pPr>
            <a:lvl4pPr lvl="3" algn="l" rtl="0">
              <a:lnSpc>
                <a:spcPct val="100000"/>
              </a:lnSpc>
              <a:spcBef>
                <a:spcPts val="0"/>
              </a:spcBef>
              <a:spcAft>
                <a:spcPts val="0"/>
              </a:spcAft>
              <a:buSzPts val="1600"/>
              <a:buNone/>
              <a:defRPr sz="1600"/>
            </a:lvl4pPr>
            <a:lvl5pPr lvl="4" algn="l" rtl="0">
              <a:lnSpc>
                <a:spcPct val="100000"/>
              </a:lnSpc>
              <a:spcBef>
                <a:spcPts val="0"/>
              </a:spcBef>
              <a:spcAft>
                <a:spcPts val="0"/>
              </a:spcAft>
              <a:buSzPts val="1600"/>
              <a:buNone/>
              <a:defRPr sz="1600"/>
            </a:lvl5pPr>
            <a:lvl6pPr lvl="5" algn="l" rtl="0">
              <a:lnSpc>
                <a:spcPct val="100000"/>
              </a:lnSpc>
              <a:spcBef>
                <a:spcPts val="0"/>
              </a:spcBef>
              <a:spcAft>
                <a:spcPts val="0"/>
              </a:spcAft>
              <a:buSzPts val="1600"/>
              <a:buNone/>
              <a:defRPr sz="1600"/>
            </a:lvl6pPr>
            <a:lvl7pPr lvl="6" algn="l" rtl="0">
              <a:lnSpc>
                <a:spcPct val="100000"/>
              </a:lnSpc>
              <a:spcBef>
                <a:spcPts val="0"/>
              </a:spcBef>
              <a:spcAft>
                <a:spcPts val="0"/>
              </a:spcAft>
              <a:buSzPts val="1600"/>
              <a:buNone/>
              <a:defRPr sz="1600"/>
            </a:lvl7pPr>
            <a:lvl8pPr lvl="7" algn="l" rtl="0">
              <a:lnSpc>
                <a:spcPct val="100000"/>
              </a:lnSpc>
              <a:spcBef>
                <a:spcPts val="0"/>
              </a:spcBef>
              <a:spcAft>
                <a:spcPts val="0"/>
              </a:spcAft>
              <a:buSzPts val="1600"/>
              <a:buNone/>
              <a:defRPr sz="1600"/>
            </a:lvl8pPr>
            <a:lvl9pPr lvl="8" algn="l" rtl="0">
              <a:lnSpc>
                <a:spcPct val="100000"/>
              </a:lnSpc>
              <a:spcBef>
                <a:spcPts val="0"/>
              </a:spcBef>
              <a:spcAft>
                <a:spcPts val="0"/>
              </a:spcAft>
              <a:buSzPts val="1600"/>
              <a:buNone/>
              <a:defRPr sz="1600"/>
            </a:lvl9pPr>
          </a:lstStyle>
          <a:p>
            <a:endParaRPr/>
          </a:p>
        </p:txBody>
      </p:sp>
      <p:sp>
        <p:nvSpPr>
          <p:cNvPr id="68" name="Google Shape;68;p1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mmit Section header" type="secHead">
  <p:cSld name="SECTION_HEADER">
    <p:spTree>
      <p:nvGrpSpPr>
        <p:cNvPr id="1" name="Shape 18"/>
        <p:cNvGrpSpPr/>
        <p:nvPr/>
      </p:nvGrpSpPr>
      <p:grpSpPr>
        <a:xfrm>
          <a:off x="0" y="0"/>
          <a:ext cx="0" cy="0"/>
          <a:chOff x="0" y="0"/>
          <a:chExt cx="0" cy="0"/>
        </a:xfrm>
      </p:grpSpPr>
      <p:pic>
        <p:nvPicPr>
          <p:cNvPr id="19" name="Google Shape;19;p3"/>
          <p:cNvPicPr preferRelativeResize="0"/>
          <p:nvPr/>
        </p:nvPicPr>
        <p:blipFill rotWithShape="1">
          <a:blip r:embed="rId2">
            <a:alphaModFix/>
          </a:blip>
          <a:srcRect b="12349"/>
          <a:stretch/>
        </p:blipFill>
        <p:spPr>
          <a:xfrm>
            <a:off x="0" y="0"/>
            <a:ext cx="9144000" cy="4508174"/>
          </a:xfrm>
          <a:prstGeom prst="rect">
            <a:avLst/>
          </a:prstGeom>
          <a:noFill/>
          <a:ln>
            <a:noFill/>
          </a:ln>
        </p:spPr>
      </p:pic>
      <p:sp>
        <p:nvSpPr>
          <p:cNvPr id="20" name="Google Shape;20;p3"/>
          <p:cNvSpPr txBox="1">
            <a:spLocks noGrp="1"/>
          </p:cNvSpPr>
          <p:nvPr>
            <p:ph type="ctrTitle"/>
          </p:nvPr>
        </p:nvSpPr>
        <p:spPr>
          <a:xfrm>
            <a:off x="288000" y="2207250"/>
            <a:ext cx="8520600" cy="20526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Clr>
                <a:schemeClr val="lt1"/>
              </a:buClr>
              <a:buSzPts val="5200"/>
              <a:buNone/>
              <a:defRPr sz="5200">
                <a:solidFill>
                  <a:schemeClr val="lt1"/>
                </a:solidFill>
              </a:defRPr>
            </a:lvl2pPr>
            <a:lvl3pPr lvl="2" algn="ctr" rtl="0">
              <a:spcBef>
                <a:spcPts val="0"/>
              </a:spcBef>
              <a:spcAft>
                <a:spcPts val="0"/>
              </a:spcAft>
              <a:buClr>
                <a:schemeClr val="lt1"/>
              </a:buClr>
              <a:buSzPts val="5200"/>
              <a:buNone/>
              <a:defRPr sz="5200">
                <a:solidFill>
                  <a:schemeClr val="lt1"/>
                </a:solidFill>
              </a:defRPr>
            </a:lvl3pPr>
            <a:lvl4pPr lvl="3" algn="ctr" rtl="0">
              <a:spcBef>
                <a:spcPts val="0"/>
              </a:spcBef>
              <a:spcAft>
                <a:spcPts val="0"/>
              </a:spcAft>
              <a:buClr>
                <a:schemeClr val="lt1"/>
              </a:buClr>
              <a:buSzPts val="5200"/>
              <a:buNone/>
              <a:defRPr sz="5200">
                <a:solidFill>
                  <a:schemeClr val="lt1"/>
                </a:solidFill>
              </a:defRPr>
            </a:lvl4pPr>
            <a:lvl5pPr lvl="4" algn="ctr" rtl="0">
              <a:spcBef>
                <a:spcPts val="0"/>
              </a:spcBef>
              <a:spcAft>
                <a:spcPts val="0"/>
              </a:spcAft>
              <a:buClr>
                <a:schemeClr val="lt1"/>
              </a:buClr>
              <a:buSzPts val="5200"/>
              <a:buNone/>
              <a:defRPr sz="5200">
                <a:solidFill>
                  <a:schemeClr val="lt1"/>
                </a:solidFill>
              </a:defRPr>
            </a:lvl5pPr>
            <a:lvl6pPr lvl="5" algn="ctr" rtl="0">
              <a:spcBef>
                <a:spcPts val="0"/>
              </a:spcBef>
              <a:spcAft>
                <a:spcPts val="0"/>
              </a:spcAft>
              <a:buClr>
                <a:schemeClr val="lt1"/>
              </a:buClr>
              <a:buSzPts val="5200"/>
              <a:buNone/>
              <a:defRPr sz="5200">
                <a:solidFill>
                  <a:schemeClr val="lt1"/>
                </a:solidFill>
              </a:defRPr>
            </a:lvl6pPr>
            <a:lvl7pPr lvl="6" algn="ctr" rtl="0">
              <a:spcBef>
                <a:spcPts val="0"/>
              </a:spcBef>
              <a:spcAft>
                <a:spcPts val="0"/>
              </a:spcAft>
              <a:buClr>
                <a:schemeClr val="lt1"/>
              </a:buClr>
              <a:buSzPts val="5200"/>
              <a:buNone/>
              <a:defRPr sz="5200">
                <a:solidFill>
                  <a:schemeClr val="lt1"/>
                </a:solidFill>
              </a:defRPr>
            </a:lvl7pPr>
            <a:lvl8pPr lvl="7" algn="ctr" rtl="0">
              <a:spcBef>
                <a:spcPts val="0"/>
              </a:spcBef>
              <a:spcAft>
                <a:spcPts val="0"/>
              </a:spcAft>
              <a:buClr>
                <a:schemeClr val="lt1"/>
              </a:buClr>
              <a:buSzPts val="5200"/>
              <a:buNone/>
              <a:defRPr sz="5200">
                <a:solidFill>
                  <a:schemeClr val="lt1"/>
                </a:solidFill>
              </a:defRPr>
            </a:lvl8pPr>
            <a:lvl9pPr lvl="8" algn="ctr" rtl="0">
              <a:spcBef>
                <a:spcPts val="0"/>
              </a:spcBef>
              <a:spcAft>
                <a:spcPts val="0"/>
              </a:spcAft>
              <a:buClr>
                <a:schemeClr val="lt1"/>
              </a:buClr>
              <a:buSzPts val="5200"/>
              <a:buNone/>
              <a:defRPr sz="5200">
                <a:solidFill>
                  <a:schemeClr val="lt1"/>
                </a:solidFill>
              </a:defRPr>
            </a:lvl9pPr>
          </a:lstStyle>
          <a:p>
            <a:endParaRPr/>
          </a:p>
        </p:txBody>
      </p:sp>
      <p:sp>
        <p:nvSpPr>
          <p:cNvPr id="21" name="Google Shape;21;p3"/>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lvl1pPr lvl="0" rtl="0">
              <a:buNone/>
              <a:defRPr>
                <a:solidFill>
                  <a:srgbClr val="F2F2F2"/>
                </a:solidFill>
                <a:latin typeface="Space Mono"/>
                <a:ea typeface="Space Mono"/>
                <a:cs typeface="Space Mono"/>
                <a:sym typeface="Space Mono"/>
              </a:defRPr>
            </a:lvl1pPr>
            <a:lvl2pPr lvl="1" rtl="0">
              <a:buNone/>
              <a:defRPr>
                <a:solidFill>
                  <a:srgbClr val="F2F2F2"/>
                </a:solidFill>
                <a:latin typeface="Space Mono"/>
                <a:ea typeface="Space Mono"/>
                <a:cs typeface="Space Mono"/>
                <a:sym typeface="Space Mono"/>
              </a:defRPr>
            </a:lvl2pPr>
            <a:lvl3pPr lvl="2" rtl="0">
              <a:buNone/>
              <a:defRPr>
                <a:solidFill>
                  <a:srgbClr val="F2F2F2"/>
                </a:solidFill>
                <a:latin typeface="Space Mono"/>
                <a:ea typeface="Space Mono"/>
                <a:cs typeface="Space Mono"/>
                <a:sym typeface="Space Mono"/>
              </a:defRPr>
            </a:lvl3pPr>
            <a:lvl4pPr lvl="3" rtl="0">
              <a:buNone/>
              <a:defRPr>
                <a:solidFill>
                  <a:srgbClr val="F2F2F2"/>
                </a:solidFill>
                <a:latin typeface="Space Mono"/>
                <a:ea typeface="Space Mono"/>
                <a:cs typeface="Space Mono"/>
                <a:sym typeface="Space Mono"/>
              </a:defRPr>
            </a:lvl4pPr>
            <a:lvl5pPr lvl="4" rtl="0">
              <a:buNone/>
              <a:defRPr>
                <a:solidFill>
                  <a:srgbClr val="F2F2F2"/>
                </a:solidFill>
                <a:latin typeface="Space Mono"/>
                <a:ea typeface="Space Mono"/>
                <a:cs typeface="Space Mono"/>
                <a:sym typeface="Space Mono"/>
              </a:defRPr>
            </a:lvl5pPr>
            <a:lvl6pPr lvl="5" rtl="0">
              <a:buNone/>
              <a:defRPr>
                <a:solidFill>
                  <a:srgbClr val="F2F2F2"/>
                </a:solidFill>
                <a:latin typeface="Space Mono"/>
                <a:ea typeface="Space Mono"/>
                <a:cs typeface="Space Mono"/>
                <a:sym typeface="Space Mono"/>
              </a:defRPr>
            </a:lvl6pPr>
            <a:lvl7pPr lvl="6" rtl="0">
              <a:buNone/>
              <a:defRPr>
                <a:solidFill>
                  <a:srgbClr val="F2F2F2"/>
                </a:solidFill>
                <a:latin typeface="Space Mono"/>
                <a:ea typeface="Space Mono"/>
                <a:cs typeface="Space Mono"/>
                <a:sym typeface="Space Mono"/>
              </a:defRPr>
            </a:lvl7pPr>
            <a:lvl8pPr lvl="7" rtl="0">
              <a:buNone/>
              <a:defRPr>
                <a:solidFill>
                  <a:srgbClr val="F2F2F2"/>
                </a:solidFill>
                <a:latin typeface="Space Mono"/>
                <a:ea typeface="Space Mono"/>
                <a:cs typeface="Space Mono"/>
                <a:sym typeface="Space Mono"/>
              </a:defRPr>
            </a:lvl8pPr>
            <a:lvl9pPr lvl="8" rtl="0">
              <a:buNone/>
              <a:defRPr>
                <a:solidFill>
                  <a:srgbClr val="F2F2F2"/>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US"/>
              <a:t>‹#›</a:t>
            </a:fld>
            <a:endParaRPr/>
          </a:p>
        </p:txBody>
      </p:sp>
      <p:sp>
        <p:nvSpPr>
          <p:cNvPr id="22" name="Google Shape;22;p3"/>
          <p:cNvSpPr txBox="1">
            <a:spLocks noGrp="1"/>
          </p:cNvSpPr>
          <p:nvPr>
            <p:ph type="subTitle" idx="1"/>
          </p:nvPr>
        </p:nvSpPr>
        <p:spPr>
          <a:xfrm>
            <a:off x="4481092" y="288000"/>
            <a:ext cx="4327500" cy="1440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1pPr>
            <a:lvl2pPr lvl="1"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2pPr>
            <a:lvl3pPr lvl="2"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3pPr>
            <a:lvl4pPr lvl="3"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4pPr>
            <a:lvl5pPr lvl="4"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5pPr>
            <a:lvl6pPr lvl="5"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6pPr>
            <a:lvl7pPr lvl="6"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7pPr>
            <a:lvl8pPr lvl="7"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8pPr>
            <a:lvl9pPr lvl="8"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pic>
        <p:nvPicPr>
          <p:cNvPr id="24" name="Google Shape;24;p4"/>
          <p:cNvPicPr preferRelativeResize="0"/>
          <p:nvPr/>
        </p:nvPicPr>
        <p:blipFill rotWithShape="1">
          <a:blip r:embed="rId2">
            <a:alphaModFix/>
          </a:blip>
          <a:srcRect b="12234"/>
          <a:stretch/>
        </p:blipFill>
        <p:spPr>
          <a:xfrm>
            <a:off x="0" y="0"/>
            <a:ext cx="9144000" cy="4514400"/>
          </a:xfrm>
          <a:prstGeom prst="rect">
            <a:avLst/>
          </a:prstGeom>
          <a:noFill/>
          <a:ln>
            <a:noFill/>
          </a:ln>
        </p:spPr>
      </p:pic>
      <p:sp>
        <p:nvSpPr>
          <p:cNvPr id="25" name="Google Shape;25;p4"/>
          <p:cNvSpPr/>
          <p:nvPr/>
        </p:nvSpPr>
        <p:spPr>
          <a:xfrm>
            <a:off x="287100" y="577750"/>
            <a:ext cx="8569800" cy="3702900"/>
          </a:xfrm>
          <a:prstGeom prst="roundRect">
            <a:avLst>
              <a:gd name="adj" fmla="val 2308"/>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lvl1pPr lvl="0" rtl="0">
              <a:buNone/>
              <a:defRPr>
                <a:solidFill>
                  <a:srgbClr val="F2F2F2"/>
                </a:solidFill>
                <a:latin typeface="Space Mono"/>
                <a:ea typeface="Space Mono"/>
                <a:cs typeface="Space Mono"/>
                <a:sym typeface="Space Mono"/>
              </a:defRPr>
            </a:lvl1pPr>
            <a:lvl2pPr lvl="1" rtl="0">
              <a:buNone/>
              <a:defRPr>
                <a:solidFill>
                  <a:srgbClr val="F2F2F2"/>
                </a:solidFill>
                <a:latin typeface="Space Mono"/>
                <a:ea typeface="Space Mono"/>
                <a:cs typeface="Space Mono"/>
                <a:sym typeface="Space Mono"/>
              </a:defRPr>
            </a:lvl2pPr>
            <a:lvl3pPr lvl="2" rtl="0">
              <a:buNone/>
              <a:defRPr>
                <a:solidFill>
                  <a:srgbClr val="F2F2F2"/>
                </a:solidFill>
                <a:latin typeface="Space Mono"/>
                <a:ea typeface="Space Mono"/>
                <a:cs typeface="Space Mono"/>
                <a:sym typeface="Space Mono"/>
              </a:defRPr>
            </a:lvl3pPr>
            <a:lvl4pPr lvl="3" rtl="0">
              <a:buNone/>
              <a:defRPr>
                <a:solidFill>
                  <a:srgbClr val="F2F2F2"/>
                </a:solidFill>
                <a:latin typeface="Space Mono"/>
                <a:ea typeface="Space Mono"/>
                <a:cs typeface="Space Mono"/>
                <a:sym typeface="Space Mono"/>
              </a:defRPr>
            </a:lvl4pPr>
            <a:lvl5pPr lvl="4" rtl="0">
              <a:buNone/>
              <a:defRPr>
                <a:solidFill>
                  <a:srgbClr val="F2F2F2"/>
                </a:solidFill>
                <a:latin typeface="Space Mono"/>
                <a:ea typeface="Space Mono"/>
                <a:cs typeface="Space Mono"/>
                <a:sym typeface="Space Mono"/>
              </a:defRPr>
            </a:lvl5pPr>
            <a:lvl6pPr lvl="5" rtl="0">
              <a:buNone/>
              <a:defRPr>
                <a:solidFill>
                  <a:srgbClr val="F2F2F2"/>
                </a:solidFill>
                <a:latin typeface="Space Mono"/>
                <a:ea typeface="Space Mono"/>
                <a:cs typeface="Space Mono"/>
                <a:sym typeface="Space Mono"/>
              </a:defRPr>
            </a:lvl6pPr>
            <a:lvl7pPr lvl="6" rtl="0">
              <a:buNone/>
              <a:defRPr>
                <a:solidFill>
                  <a:srgbClr val="F2F2F2"/>
                </a:solidFill>
                <a:latin typeface="Space Mono"/>
                <a:ea typeface="Space Mono"/>
                <a:cs typeface="Space Mono"/>
                <a:sym typeface="Space Mono"/>
              </a:defRPr>
            </a:lvl7pPr>
            <a:lvl8pPr lvl="7" rtl="0">
              <a:buNone/>
              <a:defRPr>
                <a:solidFill>
                  <a:srgbClr val="F2F2F2"/>
                </a:solidFill>
                <a:latin typeface="Space Mono"/>
                <a:ea typeface="Space Mono"/>
                <a:cs typeface="Space Mono"/>
                <a:sym typeface="Space Mono"/>
              </a:defRPr>
            </a:lvl8pPr>
            <a:lvl9pPr lvl="8" rtl="0">
              <a:buNone/>
              <a:defRPr>
                <a:solidFill>
                  <a:srgbClr val="F2F2F2"/>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US"/>
              <a:t>‹#›</a:t>
            </a:fld>
            <a:endParaRPr/>
          </a:p>
        </p:txBody>
      </p:sp>
      <p:sp>
        <p:nvSpPr>
          <p:cNvPr id="27" name="Google Shape;27;p4"/>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000"/>
              <a:buNone/>
              <a:defRPr>
                <a:solidFill>
                  <a:schemeClr val="lt1"/>
                </a:solidFill>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8" name="Google Shape;28;p4"/>
          <p:cNvSpPr txBox="1">
            <a:spLocks noGrp="1"/>
          </p:cNvSpPr>
          <p:nvPr>
            <p:ph type="body" idx="1"/>
          </p:nvPr>
        </p:nvSpPr>
        <p:spPr>
          <a:xfrm>
            <a:off x="512925" y="1349825"/>
            <a:ext cx="8118300" cy="2720100"/>
          </a:xfrm>
          <a:prstGeom prst="rect">
            <a:avLst/>
          </a:prstGeom>
        </p:spPr>
        <p:txBody>
          <a:bodyPr spcFirstLastPara="1" wrap="square" lIns="91425" tIns="91425" rIns="91425" bIns="91425" anchor="t" anchorCtr="0">
            <a:normAutofit/>
          </a:bodyPr>
          <a:lstStyle>
            <a:lvl1pPr marL="457200" lvl="0" indent="-330200">
              <a:spcBef>
                <a:spcPts val="0"/>
              </a:spcBef>
              <a:spcAft>
                <a:spcPts val="0"/>
              </a:spcAft>
              <a:buSzPts val="16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29"/>
        <p:cNvGrpSpPr/>
        <p:nvPr/>
      </p:nvGrpSpPr>
      <p:grpSpPr>
        <a:xfrm>
          <a:off x="0" y="0"/>
          <a:ext cx="0" cy="0"/>
          <a:chOff x="0" y="0"/>
          <a:chExt cx="0" cy="0"/>
        </a:xfrm>
      </p:grpSpPr>
      <p:sp>
        <p:nvSpPr>
          <p:cNvPr id="30" name="Google Shape;30;p5"/>
          <p:cNvSpPr/>
          <p:nvPr/>
        </p:nvSpPr>
        <p:spPr>
          <a:xfrm>
            <a:off x="-5400" y="0"/>
            <a:ext cx="9144000" cy="4514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lvl1pPr lvl="0" rtl="0">
              <a:buNone/>
              <a:defRPr>
                <a:solidFill>
                  <a:srgbClr val="154666"/>
                </a:solidFill>
                <a:latin typeface="Space Mono"/>
                <a:ea typeface="Space Mono"/>
                <a:cs typeface="Space Mono"/>
                <a:sym typeface="Space Mono"/>
              </a:defRPr>
            </a:lvl1pPr>
            <a:lvl2pPr lvl="1" rtl="0">
              <a:buNone/>
              <a:defRPr>
                <a:solidFill>
                  <a:srgbClr val="154666"/>
                </a:solidFill>
                <a:latin typeface="Space Mono"/>
                <a:ea typeface="Space Mono"/>
                <a:cs typeface="Space Mono"/>
                <a:sym typeface="Space Mono"/>
              </a:defRPr>
            </a:lvl2pPr>
            <a:lvl3pPr lvl="2" rtl="0">
              <a:buNone/>
              <a:defRPr>
                <a:solidFill>
                  <a:srgbClr val="154666"/>
                </a:solidFill>
                <a:latin typeface="Space Mono"/>
                <a:ea typeface="Space Mono"/>
                <a:cs typeface="Space Mono"/>
                <a:sym typeface="Space Mono"/>
              </a:defRPr>
            </a:lvl3pPr>
            <a:lvl4pPr lvl="3" rtl="0">
              <a:buNone/>
              <a:defRPr>
                <a:solidFill>
                  <a:srgbClr val="154666"/>
                </a:solidFill>
                <a:latin typeface="Space Mono"/>
                <a:ea typeface="Space Mono"/>
                <a:cs typeface="Space Mono"/>
                <a:sym typeface="Space Mono"/>
              </a:defRPr>
            </a:lvl4pPr>
            <a:lvl5pPr lvl="4" rtl="0">
              <a:buNone/>
              <a:defRPr>
                <a:solidFill>
                  <a:srgbClr val="154666"/>
                </a:solidFill>
                <a:latin typeface="Space Mono"/>
                <a:ea typeface="Space Mono"/>
                <a:cs typeface="Space Mono"/>
                <a:sym typeface="Space Mono"/>
              </a:defRPr>
            </a:lvl5pPr>
            <a:lvl6pPr lvl="5" rtl="0">
              <a:buNone/>
              <a:defRPr>
                <a:solidFill>
                  <a:srgbClr val="154666"/>
                </a:solidFill>
                <a:latin typeface="Space Mono"/>
                <a:ea typeface="Space Mono"/>
                <a:cs typeface="Space Mono"/>
                <a:sym typeface="Space Mono"/>
              </a:defRPr>
            </a:lvl6pPr>
            <a:lvl7pPr lvl="6" rtl="0">
              <a:buNone/>
              <a:defRPr>
                <a:solidFill>
                  <a:srgbClr val="154666"/>
                </a:solidFill>
                <a:latin typeface="Space Mono"/>
                <a:ea typeface="Space Mono"/>
                <a:cs typeface="Space Mono"/>
                <a:sym typeface="Space Mono"/>
              </a:defRPr>
            </a:lvl7pPr>
            <a:lvl8pPr lvl="7" rtl="0">
              <a:buNone/>
              <a:defRPr>
                <a:solidFill>
                  <a:srgbClr val="154666"/>
                </a:solidFill>
                <a:latin typeface="Space Mono"/>
                <a:ea typeface="Space Mono"/>
                <a:cs typeface="Space Mono"/>
                <a:sym typeface="Space Mono"/>
              </a:defRPr>
            </a:lvl8pPr>
            <a:lvl9pPr lvl="8" rtl="0">
              <a:buNone/>
              <a:defRPr>
                <a:solidFill>
                  <a:srgbClr val="154666"/>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5"/>
          <p:cNvSpPr txBox="1">
            <a:spLocks noGrp="1"/>
          </p:cNvSpPr>
          <p:nvPr>
            <p:ph type="title"/>
          </p:nvPr>
        </p:nvSpPr>
        <p:spPr>
          <a:xfrm>
            <a:off x="465350" y="134925"/>
            <a:ext cx="81183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33" name="Google Shape;33;p5"/>
          <p:cNvSpPr txBox="1">
            <a:spLocks noGrp="1"/>
          </p:cNvSpPr>
          <p:nvPr>
            <p:ph type="body" idx="1"/>
          </p:nvPr>
        </p:nvSpPr>
        <p:spPr>
          <a:xfrm>
            <a:off x="465350" y="808700"/>
            <a:ext cx="8118300" cy="2751300"/>
          </a:xfrm>
          <a:prstGeom prst="rect">
            <a:avLst/>
          </a:prstGeom>
        </p:spPr>
        <p:txBody>
          <a:bodyPr spcFirstLastPara="1" wrap="square" lIns="91425" tIns="91425" rIns="91425" bIns="91425" anchor="t" anchorCtr="0">
            <a:normAutofit/>
          </a:bodyPr>
          <a:lstStyle>
            <a:lvl1pPr marL="457200" lvl="0" indent="-330200" rtl="0">
              <a:spcBef>
                <a:spcPts val="0"/>
              </a:spcBef>
              <a:spcAft>
                <a:spcPts val="0"/>
              </a:spcAft>
              <a:buSzPts val="1600"/>
              <a:buChar char="●"/>
              <a:defRPr/>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4"/>
        <p:cNvGrpSpPr/>
        <p:nvPr/>
      </p:nvGrpSpPr>
      <p:grpSpPr>
        <a:xfrm>
          <a:off x="0" y="0"/>
          <a:ext cx="0" cy="0"/>
          <a:chOff x="0" y="0"/>
          <a:chExt cx="0" cy="0"/>
        </a:xfrm>
      </p:grpSpPr>
      <p:sp>
        <p:nvSpPr>
          <p:cNvPr id="35" name="Google Shape;35;p6"/>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lvl1pPr lvl="0" rtl="0">
              <a:buNone/>
              <a:defRPr>
                <a:solidFill>
                  <a:srgbClr val="154666"/>
                </a:solidFill>
                <a:latin typeface="Space Mono"/>
                <a:ea typeface="Space Mono"/>
                <a:cs typeface="Space Mono"/>
                <a:sym typeface="Space Mono"/>
              </a:defRPr>
            </a:lvl1pPr>
            <a:lvl2pPr lvl="1" rtl="0">
              <a:buNone/>
              <a:defRPr>
                <a:solidFill>
                  <a:srgbClr val="154666"/>
                </a:solidFill>
                <a:latin typeface="Space Mono"/>
                <a:ea typeface="Space Mono"/>
                <a:cs typeface="Space Mono"/>
                <a:sym typeface="Space Mono"/>
              </a:defRPr>
            </a:lvl2pPr>
            <a:lvl3pPr lvl="2" rtl="0">
              <a:buNone/>
              <a:defRPr>
                <a:solidFill>
                  <a:srgbClr val="154666"/>
                </a:solidFill>
                <a:latin typeface="Space Mono"/>
                <a:ea typeface="Space Mono"/>
                <a:cs typeface="Space Mono"/>
                <a:sym typeface="Space Mono"/>
              </a:defRPr>
            </a:lvl3pPr>
            <a:lvl4pPr lvl="3" rtl="0">
              <a:buNone/>
              <a:defRPr>
                <a:solidFill>
                  <a:srgbClr val="154666"/>
                </a:solidFill>
                <a:latin typeface="Space Mono"/>
                <a:ea typeface="Space Mono"/>
                <a:cs typeface="Space Mono"/>
                <a:sym typeface="Space Mono"/>
              </a:defRPr>
            </a:lvl4pPr>
            <a:lvl5pPr lvl="4" rtl="0">
              <a:buNone/>
              <a:defRPr>
                <a:solidFill>
                  <a:srgbClr val="154666"/>
                </a:solidFill>
                <a:latin typeface="Space Mono"/>
                <a:ea typeface="Space Mono"/>
                <a:cs typeface="Space Mono"/>
                <a:sym typeface="Space Mono"/>
              </a:defRPr>
            </a:lvl5pPr>
            <a:lvl6pPr lvl="5" rtl="0">
              <a:buNone/>
              <a:defRPr>
                <a:solidFill>
                  <a:srgbClr val="154666"/>
                </a:solidFill>
                <a:latin typeface="Space Mono"/>
                <a:ea typeface="Space Mono"/>
                <a:cs typeface="Space Mono"/>
                <a:sym typeface="Space Mono"/>
              </a:defRPr>
            </a:lvl6pPr>
            <a:lvl7pPr lvl="6" rtl="0">
              <a:buNone/>
              <a:defRPr>
                <a:solidFill>
                  <a:srgbClr val="154666"/>
                </a:solidFill>
                <a:latin typeface="Space Mono"/>
                <a:ea typeface="Space Mono"/>
                <a:cs typeface="Space Mono"/>
                <a:sym typeface="Space Mono"/>
              </a:defRPr>
            </a:lvl7pPr>
            <a:lvl8pPr lvl="7" rtl="0">
              <a:buNone/>
              <a:defRPr>
                <a:solidFill>
                  <a:srgbClr val="154666"/>
                </a:solidFill>
                <a:latin typeface="Space Mono"/>
                <a:ea typeface="Space Mono"/>
                <a:cs typeface="Space Mono"/>
                <a:sym typeface="Space Mono"/>
              </a:defRPr>
            </a:lvl8pPr>
            <a:lvl9pPr lvl="8" rtl="0">
              <a:buNone/>
              <a:defRPr>
                <a:solidFill>
                  <a:srgbClr val="154666"/>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logo slide 2">
  <p:cSld name="CUSTOM">
    <p:spTree>
      <p:nvGrpSpPr>
        <p:cNvPr id="1" name="Shape 36"/>
        <p:cNvGrpSpPr/>
        <p:nvPr/>
      </p:nvGrpSpPr>
      <p:grpSpPr>
        <a:xfrm>
          <a:off x="0" y="0"/>
          <a:ext cx="0" cy="0"/>
          <a:chOff x="0" y="0"/>
          <a:chExt cx="0" cy="0"/>
        </a:xfrm>
      </p:grpSpPr>
      <p:pic>
        <p:nvPicPr>
          <p:cNvPr id="37" name="Google Shape;37;p7"/>
          <p:cNvPicPr preferRelativeResize="0"/>
          <p:nvPr/>
        </p:nvPicPr>
        <p:blipFill rotWithShape="1">
          <a:blip r:embed="rId2">
            <a:alphaModFix/>
          </a:blip>
          <a:srcRect b="12195"/>
          <a:stretch/>
        </p:blipFill>
        <p:spPr>
          <a:xfrm>
            <a:off x="0" y="0"/>
            <a:ext cx="9144000" cy="4516150"/>
          </a:xfrm>
          <a:prstGeom prst="rect">
            <a:avLst/>
          </a:prstGeom>
          <a:noFill/>
          <a:ln>
            <a:noFill/>
          </a:ln>
        </p:spPr>
      </p:pic>
      <p:sp>
        <p:nvSpPr>
          <p:cNvPr id="38" name="Google Shape;38;p7"/>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lvl1pPr lvl="0" rtl="0">
              <a:buNone/>
              <a:defRPr>
                <a:solidFill>
                  <a:srgbClr val="F2F2F2"/>
                </a:solidFill>
                <a:latin typeface="Space Mono"/>
                <a:ea typeface="Space Mono"/>
                <a:cs typeface="Space Mono"/>
                <a:sym typeface="Space Mono"/>
              </a:defRPr>
            </a:lvl1pPr>
            <a:lvl2pPr lvl="1" rtl="0">
              <a:buNone/>
              <a:defRPr>
                <a:solidFill>
                  <a:srgbClr val="F2F2F2"/>
                </a:solidFill>
                <a:latin typeface="Space Mono"/>
                <a:ea typeface="Space Mono"/>
                <a:cs typeface="Space Mono"/>
                <a:sym typeface="Space Mono"/>
              </a:defRPr>
            </a:lvl2pPr>
            <a:lvl3pPr lvl="2" rtl="0">
              <a:buNone/>
              <a:defRPr>
                <a:solidFill>
                  <a:srgbClr val="F2F2F2"/>
                </a:solidFill>
                <a:latin typeface="Space Mono"/>
                <a:ea typeface="Space Mono"/>
                <a:cs typeface="Space Mono"/>
                <a:sym typeface="Space Mono"/>
              </a:defRPr>
            </a:lvl3pPr>
            <a:lvl4pPr lvl="3" rtl="0">
              <a:buNone/>
              <a:defRPr>
                <a:solidFill>
                  <a:srgbClr val="F2F2F2"/>
                </a:solidFill>
                <a:latin typeface="Space Mono"/>
                <a:ea typeface="Space Mono"/>
                <a:cs typeface="Space Mono"/>
                <a:sym typeface="Space Mono"/>
              </a:defRPr>
            </a:lvl4pPr>
            <a:lvl5pPr lvl="4" rtl="0">
              <a:buNone/>
              <a:defRPr>
                <a:solidFill>
                  <a:srgbClr val="F2F2F2"/>
                </a:solidFill>
                <a:latin typeface="Space Mono"/>
                <a:ea typeface="Space Mono"/>
                <a:cs typeface="Space Mono"/>
                <a:sym typeface="Space Mono"/>
              </a:defRPr>
            </a:lvl5pPr>
            <a:lvl6pPr lvl="5" rtl="0">
              <a:buNone/>
              <a:defRPr>
                <a:solidFill>
                  <a:srgbClr val="F2F2F2"/>
                </a:solidFill>
                <a:latin typeface="Space Mono"/>
                <a:ea typeface="Space Mono"/>
                <a:cs typeface="Space Mono"/>
                <a:sym typeface="Space Mono"/>
              </a:defRPr>
            </a:lvl6pPr>
            <a:lvl7pPr lvl="6" rtl="0">
              <a:buNone/>
              <a:defRPr>
                <a:solidFill>
                  <a:srgbClr val="F2F2F2"/>
                </a:solidFill>
                <a:latin typeface="Space Mono"/>
                <a:ea typeface="Space Mono"/>
                <a:cs typeface="Space Mono"/>
                <a:sym typeface="Space Mono"/>
              </a:defRPr>
            </a:lvl7pPr>
            <a:lvl8pPr lvl="7" rtl="0">
              <a:buNone/>
              <a:defRPr>
                <a:solidFill>
                  <a:srgbClr val="F2F2F2"/>
                </a:solidFill>
                <a:latin typeface="Space Mono"/>
                <a:ea typeface="Space Mono"/>
                <a:cs typeface="Space Mono"/>
                <a:sym typeface="Space Mono"/>
              </a:defRPr>
            </a:lvl8pPr>
            <a:lvl9pPr lvl="8" rtl="0">
              <a:buNone/>
              <a:defRPr>
                <a:solidFill>
                  <a:srgbClr val="F2F2F2"/>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US"/>
              <a:t>‹#›</a:t>
            </a:fld>
            <a:endParaRPr/>
          </a:p>
        </p:txBody>
      </p:sp>
      <p:sp>
        <p:nvSpPr>
          <p:cNvPr id="39" name="Google Shape;39;p7"/>
          <p:cNvSpPr/>
          <p:nvPr/>
        </p:nvSpPr>
        <p:spPr>
          <a:xfrm>
            <a:off x="2870425" y="2748563"/>
            <a:ext cx="3455700" cy="435900"/>
          </a:xfrm>
          <a:prstGeom prst="roundRect">
            <a:avLst>
              <a:gd name="adj" fmla="val 16667"/>
            </a:avLst>
          </a:prstGeom>
          <a:solidFill>
            <a:srgbClr val="1315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7"/>
          <p:cNvSpPr txBox="1">
            <a:spLocks noGrp="1"/>
          </p:cNvSpPr>
          <p:nvPr>
            <p:ph type="title"/>
          </p:nvPr>
        </p:nvSpPr>
        <p:spPr>
          <a:xfrm>
            <a:off x="1573425" y="2725972"/>
            <a:ext cx="5997300" cy="443100"/>
          </a:xfrm>
          <a:prstGeom prst="rect">
            <a:avLst/>
          </a:prstGeom>
        </p:spPr>
        <p:txBody>
          <a:bodyPr spcFirstLastPara="1" wrap="square" lIns="91425" tIns="91425" rIns="91425" bIns="91425" anchor="t" anchorCtr="0">
            <a:normAutofit/>
          </a:bodyPr>
          <a:lstStyle>
            <a:lvl1pPr lvl="0" algn="ctr">
              <a:spcBef>
                <a:spcPts val="0"/>
              </a:spcBef>
              <a:spcAft>
                <a:spcPts val="0"/>
              </a:spcAft>
              <a:buClr>
                <a:srgbClr val="F2F2F2"/>
              </a:buClr>
              <a:buSzPts val="2000"/>
              <a:buNone/>
              <a:defRPr b="0">
                <a:solidFill>
                  <a:srgbClr val="F2F2F2"/>
                </a:solidFill>
              </a:defRPr>
            </a:lvl1pPr>
            <a:lvl2pPr lvl="1"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2pPr>
            <a:lvl3pPr lvl="2"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3pPr>
            <a:lvl4pPr lvl="3"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4pPr>
            <a:lvl5pPr lvl="4"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5pPr>
            <a:lvl6pPr lvl="5"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6pPr>
            <a:lvl7pPr lvl="6"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7pPr>
            <a:lvl8pPr lvl="7"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8pPr>
            <a:lvl9pPr lvl="8"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Logo slide 1">
  <p:cSld name="CUSTOM_1">
    <p:spTree>
      <p:nvGrpSpPr>
        <p:cNvPr id="1" name="Shape 41"/>
        <p:cNvGrpSpPr/>
        <p:nvPr/>
      </p:nvGrpSpPr>
      <p:grpSpPr>
        <a:xfrm>
          <a:off x="0" y="0"/>
          <a:ext cx="0" cy="0"/>
          <a:chOff x="0" y="0"/>
          <a:chExt cx="0" cy="0"/>
        </a:xfrm>
      </p:grpSpPr>
      <p:pic>
        <p:nvPicPr>
          <p:cNvPr id="42" name="Google Shape;42;p8"/>
          <p:cNvPicPr preferRelativeResize="0"/>
          <p:nvPr/>
        </p:nvPicPr>
        <p:blipFill rotWithShape="1">
          <a:blip r:embed="rId2">
            <a:alphaModFix/>
          </a:blip>
          <a:srcRect b="12234"/>
          <a:stretch/>
        </p:blipFill>
        <p:spPr>
          <a:xfrm>
            <a:off x="0" y="0"/>
            <a:ext cx="9144000" cy="4514400"/>
          </a:xfrm>
          <a:prstGeom prst="rect">
            <a:avLst/>
          </a:prstGeom>
          <a:noFill/>
          <a:ln>
            <a:noFill/>
          </a:ln>
        </p:spPr>
      </p:pic>
      <p:sp>
        <p:nvSpPr>
          <p:cNvPr id="43" name="Google Shape;43;p8"/>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lvl1pPr lvl="0" rtl="0">
              <a:buNone/>
              <a:defRPr>
                <a:solidFill>
                  <a:srgbClr val="F2F2F2"/>
                </a:solidFill>
                <a:latin typeface="Space Mono"/>
                <a:ea typeface="Space Mono"/>
                <a:cs typeface="Space Mono"/>
                <a:sym typeface="Space Mono"/>
              </a:defRPr>
            </a:lvl1pPr>
            <a:lvl2pPr lvl="1" rtl="0">
              <a:buNone/>
              <a:defRPr>
                <a:solidFill>
                  <a:srgbClr val="F2F2F2"/>
                </a:solidFill>
                <a:latin typeface="Space Mono"/>
                <a:ea typeface="Space Mono"/>
                <a:cs typeface="Space Mono"/>
                <a:sym typeface="Space Mono"/>
              </a:defRPr>
            </a:lvl2pPr>
            <a:lvl3pPr lvl="2" rtl="0">
              <a:buNone/>
              <a:defRPr>
                <a:solidFill>
                  <a:srgbClr val="F2F2F2"/>
                </a:solidFill>
                <a:latin typeface="Space Mono"/>
                <a:ea typeface="Space Mono"/>
                <a:cs typeface="Space Mono"/>
                <a:sym typeface="Space Mono"/>
              </a:defRPr>
            </a:lvl3pPr>
            <a:lvl4pPr lvl="3" rtl="0">
              <a:buNone/>
              <a:defRPr>
                <a:solidFill>
                  <a:srgbClr val="F2F2F2"/>
                </a:solidFill>
                <a:latin typeface="Space Mono"/>
                <a:ea typeface="Space Mono"/>
                <a:cs typeface="Space Mono"/>
                <a:sym typeface="Space Mono"/>
              </a:defRPr>
            </a:lvl4pPr>
            <a:lvl5pPr lvl="4" rtl="0">
              <a:buNone/>
              <a:defRPr>
                <a:solidFill>
                  <a:srgbClr val="F2F2F2"/>
                </a:solidFill>
                <a:latin typeface="Space Mono"/>
                <a:ea typeface="Space Mono"/>
                <a:cs typeface="Space Mono"/>
                <a:sym typeface="Space Mono"/>
              </a:defRPr>
            </a:lvl5pPr>
            <a:lvl6pPr lvl="5" rtl="0">
              <a:buNone/>
              <a:defRPr>
                <a:solidFill>
                  <a:srgbClr val="F2F2F2"/>
                </a:solidFill>
                <a:latin typeface="Space Mono"/>
                <a:ea typeface="Space Mono"/>
                <a:cs typeface="Space Mono"/>
                <a:sym typeface="Space Mono"/>
              </a:defRPr>
            </a:lvl6pPr>
            <a:lvl7pPr lvl="6" rtl="0">
              <a:buNone/>
              <a:defRPr>
                <a:solidFill>
                  <a:srgbClr val="F2F2F2"/>
                </a:solidFill>
                <a:latin typeface="Space Mono"/>
                <a:ea typeface="Space Mono"/>
                <a:cs typeface="Space Mono"/>
                <a:sym typeface="Space Mono"/>
              </a:defRPr>
            </a:lvl7pPr>
            <a:lvl8pPr lvl="7" rtl="0">
              <a:buNone/>
              <a:defRPr>
                <a:solidFill>
                  <a:srgbClr val="F2F2F2"/>
                </a:solidFill>
                <a:latin typeface="Space Mono"/>
                <a:ea typeface="Space Mono"/>
                <a:cs typeface="Space Mono"/>
                <a:sym typeface="Space Mono"/>
              </a:defRPr>
            </a:lvl8pPr>
            <a:lvl9pPr lvl="8" rtl="0">
              <a:buNone/>
              <a:defRPr>
                <a:solidFill>
                  <a:srgbClr val="F2F2F2"/>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US"/>
              <a:t>‹#›</a:t>
            </a:fld>
            <a:endParaRPr/>
          </a:p>
        </p:txBody>
      </p:sp>
      <p:sp>
        <p:nvSpPr>
          <p:cNvPr id="44" name="Google Shape;44;p8"/>
          <p:cNvSpPr/>
          <p:nvPr/>
        </p:nvSpPr>
        <p:spPr>
          <a:xfrm>
            <a:off x="3563625" y="3478075"/>
            <a:ext cx="2069400" cy="435900"/>
          </a:xfrm>
          <a:prstGeom prst="roundRect">
            <a:avLst>
              <a:gd name="adj" fmla="val 16667"/>
            </a:avLst>
          </a:prstGeom>
          <a:solidFill>
            <a:srgbClr val="1315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txBox="1">
            <a:spLocks noGrp="1"/>
          </p:cNvSpPr>
          <p:nvPr>
            <p:ph type="title"/>
          </p:nvPr>
        </p:nvSpPr>
        <p:spPr>
          <a:xfrm>
            <a:off x="1573425" y="3493624"/>
            <a:ext cx="5997300" cy="4431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rgbClr val="F2F2F2"/>
              </a:buClr>
              <a:buSzPts val="1400"/>
              <a:buNone/>
              <a:defRPr sz="1400" b="0">
                <a:solidFill>
                  <a:srgbClr val="F2F2F2"/>
                </a:solidFill>
              </a:defRPr>
            </a:lvl1pPr>
            <a:lvl2pPr lvl="1"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2pPr>
            <a:lvl3pPr lvl="2"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3pPr>
            <a:lvl4pPr lvl="3"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4pPr>
            <a:lvl5pPr lvl="4"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5pPr>
            <a:lvl6pPr lvl="5"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6pPr>
            <a:lvl7pPr lvl="6"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7pPr>
            <a:lvl8pPr lvl="7"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8pPr>
            <a:lvl9pPr lvl="8"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9pPr>
          </a:lstStyle>
          <a:p>
            <a:endParaRPr/>
          </a:p>
        </p:txBody>
      </p:sp>
      <p:sp>
        <p:nvSpPr>
          <p:cNvPr id="46" name="Google Shape;46;p8"/>
          <p:cNvSpPr>
            <a:spLocks noGrp="1"/>
          </p:cNvSpPr>
          <p:nvPr>
            <p:ph type="pic" idx="2"/>
          </p:nvPr>
        </p:nvSpPr>
        <p:spPr>
          <a:xfrm>
            <a:off x="3563625" y="1206775"/>
            <a:ext cx="2069400" cy="2069400"/>
          </a:xfrm>
          <a:prstGeom prst="roundRect">
            <a:avLst>
              <a:gd name="adj" fmla="val 4001"/>
            </a:avLst>
          </a:prstGeom>
          <a:no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ustom Layout 1">
  <p:cSld name="CUSTOM_2">
    <p:spTree>
      <p:nvGrpSpPr>
        <p:cNvPr id="1" name="Shape 47"/>
        <p:cNvGrpSpPr/>
        <p:nvPr/>
      </p:nvGrpSpPr>
      <p:grpSpPr>
        <a:xfrm>
          <a:off x="0" y="0"/>
          <a:ext cx="0" cy="0"/>
          <a:chOff x="0" y="0"/>
          <a:chExt cx="0" cy="0"/>
        </a:xfrm>
      </p:grpSpPr>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pic>
        <p:nvPicPr>
          <p:cNvPr id="49" name="Google Shape;49;p9"/>
          <p:cNvPicPr preferRelativeResize="0"/>
          <p:nvPr/>
        </p:nvPicPr>
        <p:blipFill rotWithShape="1">
          <a:blip r:embed="rId2">
            <a:alphaModFix/>
          </a:blip>
          <a:srcRect b="12234"/>
          <a:stretch/>
        </p:blipFill>
        <p:spPr>
          <a:xfrm>
            <a:off x="75" y="0"/>
            <a:ext cx="9144000" cy="4514400"/>
          </a:xfrm>
          <a:prstGeom prst="rect">
            <a:avLst/>
          </a:prstGeom>
          <a:noFill/>
          <a:ln>
            <a:noFill/>
          </a:ln>
        </p:spPr>
      </p:pic>
      <p:sp>
        <p:nvSpPr>
          <p:cNvPr id="50" name="Google Shape;50;p9"/>
          <p:cNvSpPr/>
          <p:nvPr/>
        </p:nvSpPr>
        <p:spPr>
          <a:xfrm>
            <a:off x="965250" y="1891600"/>
            <a:ext cx="7867200" cy="2435400"/>
          </a:xfrm>
          <a:prstGeom prst="roundRect">
            <a:avLst>
              <a:gd name="adj" fmla="val 5933"/>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9"/>
          <p:cNvSpPr>
            <a:spLocks noGrp="1"/>
          </p:cNvSpPr>
          <p:nvPr>
            <p:ph type="pic" idx="2"/>
          </p:nvPr>
        </p:nvSpPr>
        <p:spPr>
          <a:xfrm>
            <a:off x="963750" y="1890100"/>
            <a:ext cx="2436900" cy="2436900"/>
          </a:xfrm>
          <a:prstGeom prst="roundRect">
            <a:avLst>
              <a:gd name="adj" fmla="val 4264"/>
            </a:avLst>
          </a:prstGeom>
          <a:noFill/>
          <a:ln>
            <a:noFill/>
          </a:ln>
        </p:spPr>
      </p:sp>
      <p:sp>
        <p:nvSpPr>
          <p:cNvPr id="52" name="Google Shape;52;p9"/>
          <p:cNvSpPr txBox="1">
            <a:spLocks noGrp="1"/>
          </p:cNvSpPr>
          <p:nvPr>
            <p:ph type="title"/>
          </p:nvPr>
        </p:nvSpPr>
        <p:spPr>
          <a:xfrm>
            <a:off x="3558825" y="2011825"/>
            <a:ext cx="4438500" cy="436800"/>
          </a:xfrm>
          <a:prstGeom prst="rect">
            <a:avLst/>
          </a:prstGeom>
        </p:spPr>
        <p:txBody>
          <a:bodyPr spcFirstLastPara="1" wrap="square" lIns="91425" tIns="91425" rIns="91425" bIns="91425" anchor="t" anchorCtr="0">
            <a:normAutofit/>
          </a:bodyPr>
          <a:lstStyle>
            <a:lvl1pPr lvl="0">
              <a:spcBef>
                <a:spcPts val="0"/>
              </a:spcBef>
              <a:spcAft>
                <a:spcPts val="0"/>
              </a:spcAft>
              <a:buSzPts val="1500"/>
              <a:buNone/>
              <a:defRPr sz="1500"/>
            </a:lvl1pPr>
            <a:lvl2pPr lvl="1">
              <a:spcBef>
                <a:spcPts val="0"/>
              </a:spcBef>
              <a:spcAft>
                <a:spcPts val="0"/>
              </a:spcAft>
              <a:buSzPts val="2000"/>
              <a:buNone/>
              <a:defRPr>
                <a:latin typeface="Helvetica Neue Light"/>
                <a:ea typeface="Helvetica Neue Light"/>
                <a:cs typeface="Helvetica Neue Light"/>
                <a:sym typeface="Helvetica Neue Light"/>
              </a:defRPr>
            </a:lvl2pPr>
            <a:lvl3pPr lvl="2">
              <a:spcBef>
                <a:spcPts val="0"/>
              </a:spcBef>
              <a:spcAft>
                <a:spcPts val="0"/>
              </a:spcAft>
              <a:buSzPts val="2000"/>
              <a:buNone/>
              <a:defRPr>
                <a:latin typeface="Helvetica Neue Light"/>
                <a:ea typeface="Helvetica Neue Light"/>
                <a:cs typeface="Helvetica Neue Light"/>
                <a:sym typeface="Helvetica Neue Light"/>
              </a:defRPr>
            </a:lvl3pPr>
            <a:lvl4pPr lvl="3">
              <a:spcBef>
                <a:spcPts val="0"/>
              </a:spcBef>
              <a:spcAft>
                <a:spcPts val="0"/>
              </a:spcAft>
              <a:buSzPts val="2000"/>
              <a:buNone/>
              <a:defRPr>
                <a:latin typeface="Helvetica Neue Light"/>
                <a:ea typeface="Helvetica Neue Light"/>
                <a:cs typeface="Helvetica Neue Light"/>
                <a:sym typeface="Helvetica Neue Light"/>
              </a:defRPr>
            </a:lvl4pPr>
            <a:lvl5pPr lvl="4">
              <a:spcBef>
                <a:spcPts val="0"/>
              </a:spcBef>
              <a:spcAft>
                <a:spcPts val="0"/>
              </a:spcAft>
              <a:buSzPts val="2000"/>
              <a:buNone/>
              <a:defRPr>
                <a:latin typeface="Helvetica Neue Light"/>
                <a:ea typeface="Helvetica Neue Light"/>
                <a:cs typeface="Helvetica Neue Light"/>
                <a:sym typeface="Helvetica Neue Light"/>
              </a:defRPr>
            </a:lvl5pPr>
            <a:lvl6pPr lvl="5">
              <a:spcBef>
                <a:spcPts val="0"/>
              </a:spcBef>
              <a:spcAft>
                <a:spcPts val="0"/>
              </a:spcAft>
              <a:buSzPts val="2000"/>
              <a:buNone/>
              <a:defRPr>
                <a:latin typeface="Helvetica Neue Light"/>
                <a:ea typeface="Helvetica Neue Light"/>
                <a:cs typeface="Helvetica Neue Light"/>
                <a:sym typeface="Helvetica Neue Light"/>
              </a:defRPr>
            </a:lvl6pPr>
            <a:lvl7pPr lvl="6">
              <a:spcBef>
                <a:spcPts val="0"/>
              </a:spcBef>
              <a:spcAft>
                <a:spcPts val="0"/>
              </a:spcAft>
              <a:buSzPts val="2000"/>
              <a:buNone/>
              <a:defRPr>
                <a:latin typeface="Helvetica Neue Light"/>
                <a:ea typeface="Helvetica Neue Light"/>
                <a:cs typeface="Helvetica Neue Light"/>
                <a:sym typeface="Helvetica Neue Light"/>
              </a:defRPr>
            </a:lvl7pPr>
            <a:lvl8pPr lvl="7">
              <a:spcBef>
                <a:spcPts val="0"/>
              </a:spcBef>
              <a:spcAft>
                <a:spcPts val="0"/>
              </a:spcAft>
              <a:buSzPts val="2000"/>
              <a:buNone/>
              <a:defRPr>
                <a:latin typeface="Helvetica Neue Light"/>
                <a:ea typeface="Helvetica Neue Light"/>
                <a:cs typeface="Helvetica Neue Light"/>
                <a:sym typeface="Helvetica Neue Light"/>
              </a:defRPr>
            </a:lvl8pPr>
            <a:lvl9pPr lvl="8">
              <a:spcBef>
                <a:spcPts val="0"/>
              </a:spcBef>
              <a:spcAft>
                <a:spcPts val="0"/>
              </a:spcAft>
              <a:buSzPts val="2000"/>
              <a:buNone/>
              <a:defRPr>
                <a:latin typeface="Helvetica Neue Light"/>
                <a:ea typeface="Helvetica Neue Light"/>
                <a:cs typeface="Helvetica Neue Light"/>
                <a:sym typeface="Helvetica Neue Light"/>
              </a:defRPr>
            </a:lvl9pPr>
          </a:lstStyle>
          <a:p>
            <a:endParaRPr/>
          </a:p>
        </p:txBody>
      </p:sp>
      <p:sp>
        <p:nvSpPr>
          <p:cNvPr id="53" name="Google Shape;53;p9"/>
          <p:cNvSpPr txBox="1">
            <a:spLocks noGrp="1"/>
          </p:cNvSpPr>
          <p:nvPr>
            <p:ph type="body" idx="1"/>
          </p:nvPr>
        </p:nvSpPr>
        <p:spPr>
          <a:xfrm>
            <a:off x="3558825" y="2448625"/>
            <a:ext cx="4438500" cy="18438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54" name="Google Shape;54;p9"/>
          <p:cNvSpPr txBox="1"/>
          <p:nvPr/>
        </p:nvSpPr>
        <p:spPr>
          <a:xfrm rot="-5399536">
            <a:off x="-770173" y="3109978"/>
            <a:ext cx="2224500" cy="370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a:solidFill>
                <a:schemeClr val="lt1"/>
              </a:solidFill>
              <a:latin typeface="Helvetica Neue Light"/>
              <a:ea typeface="Helvetica Neue Light"/>
              <a:cs typeface="Helvetica Neue Light"/>
              <a:sym typeface="Helvetica Neue Light"/>
            </a:endParaRPr>
          </a:p>
        </p:txBody>
      </p:sp>
      <p:sp>
        <p:nvSpPr>
          <p:cNvPr id="55" name="Google Shape;55;p9"/>
          <p:cNvSpPr txBox="1">
            <a:spLocks noGrp="1"/>
          </p:cNvSpPr>
          <p:nvPr>
            <p:ph type="subTitle" idx="3"/>
          </p:nvPr>
        </p:nvSpPr>
        <p:spPr>
          <a:xfrm rot="-5400000">
            <a:off x="-1821675" y="2014299"/>
            <a:ext cx="4327500" cy="436800"/>
          </a:xfrm>
          <a:prstGeom prst="rect">
            <a:avLst/>
          </a:prstGeom>
        </p:spPr>
        <p:txBody>
          <a:bodyPr spcFirstLastPara="1" wrap="square" lIns="91425" tIns="91425" rIns="91425" bIns="91425" anchor="t" anchorCtr="0">
            <a:normAutofit/>
          </a:bodyPr>
          <a:lstStyle>
            <a:lvl1pPr lvl="0" algn="r">
              <a:spcBef>
                <a:spcPts val="0"/>
              </a:spcBef>
              <a:spcAft>
                <a:spcPts val="0"/>
              </a:spcAft>
              <a:buClr>
                <a:schemeClr val="lt1"/>
              </a:buClr>
              <a:buSzPts val="1200"/>
              <a:buFont typeface="Space Mono"/>
              <a:buNone/>
              <a:defRPr sz="1200">
                <a:solidFill>
                  <a:schemeClr val="lt1"/>
                </a:solidFill>
                <a:latin typeface="Space Mono"/>
                <a:ea typeface="Space Mono"/>
                <a:cs typeface="Space Mono"/>
                <a:sym typeface="Space Mono"/>
              </a:defRPr>
            </a:lvl1pPr>
            <a:lvl2pPr lvl="1"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2pPr>
            <a:lvl3pPr lvl="2"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3pPr>
            <a:lvl4pPr lvl="3"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4pPr>
            <a:lvl5pPr lvl="4"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5pPr>
            <a:lvl6pPr lvl="5"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6pPr>
            <a:lvl7pPr lvl="6"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7pPr>
            <a:lvl8pPr lvl="7"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8pPr>
            <a:lvl9pPr lvl="8"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ustom Layout 1 1">
  <p:cSld name="CUSTOM_2_1">
    <p:spTree>
      <p:nvGrpSpPr>
        <p:cNvPr id="1" name="Shape 56"/>
        <p:cNvGrpSpPr/>
        <p:nvPr/>
      </p:nvGrpSpPr>
      <p:grpSpPr>
        <a:xfrm>
          <a:off x="0" y="0"/>
          <a:ext cx="0" cy="0"/>
          <a:chOff x="0" y="0"/>
          <a:chExt cx="0" cy="0"/>
        </a:xfrm>
      </p:grpSpPr>
      <p:sp>
        <p:nvSpPr>
          <p:cNvPr id="57" name="Google Shape;5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pic>
        <p:nvPicPr>
          <p:cNvPr id="58" name="Google Shape;58;p10"/>
          <p:cNvPicPr preferRelativeResize="0"/>
          <p:nvPr/>
        </p:nvPicPr>
        <p:blipFill rotWithShape="1">
          <a:blip r:embed="rId2">
            <a:alphaModFix/>
          </a:blip>
          <a:srcRect b="12234"/>
          <a:stretch/>
        </p:blipFill>
        <p:spPr>
          <a:xfrm>
            <a:off x="75" y="0"/>
            <a:ext cx="9144000" cy="4514400"/>
          </a:xfrm>
          <a:prstGeom prst="rect">
            <a:avLst/>
          </a:prstGeom>
          <a:noFill/>
          <a:ln>
            <a:noFill/>
          </a:ln>
        </p:spPr>
      </p:pic>
      <p:sp>
        <p:nvSpPr>
          <p:cNvPr id="59" name="Google Shape;59;p10"/>
          <p:cNvSpPr txBox="1"/>
          <p:nvPr/>
        </p:nvSpPr>
        <p:spPr>
          <a:xfrm rot="-5400000">
            <a:off x="-784293" y="995813"/>
            <a:ext cx="22233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200">
              <a:solidFill>
                <a:srgbClr val="F2F2F2"/>
              </a:solidFill>
              <a:latin typeface="Space Mono"/>
              <a:ea typeface="Space Mono"/>
              <a:cs typeface="Space Mono"/>
              <a:sym typeface="Space Mono"/>
            </a:endParaRPr>
          </a:p>
        </p:txBody>
      </p:sp>
      <p:sp>
        <p:nvSpPr>
          <p:cNvPr id="60" name="Google Shape;60;p10"/>
          <p:cNvSpPr txBox="1">
            <a:spLocks noGrp="1"/>
          </p:cNvSpPr>
          <p:nvPr>
            <p:ph type="subTitle" idx="1"/>
          </p:nvPr>
        </p:nvSpPr>
        <p:spPr>
          <a:xfrm rot="-5400000">
            <a:off x="-1821675" y="2014299"/>
            <a:ext cx="4327500" cy="436800"/>
          </a:xfrm>
          <a:prstGeom prst="rect">
            <a:avLst/>
          </a:prstGeom>
        </p:spPr>
        <p:txBody>
          <a:bodyPr spcFirstLastPara="1" wrap="square" lIns="91425" tIns="91425" rIns="91425" bIns="91425" anchor="t" anchorCtr="0">
            <a:normAutofit/>
          </a:bodyPr>
          <a:lstStyle>
            <a:lvl1pPr lvl="0" algn="r" rtl="0">
              <a:spcBef>
                <a:spcPts val="0"/>
              </a:spcBef>
              <a:spcAft>
                <a:spcPts val="0"/>
              </a:spcAft>
              <a:buClr>
                <a:schemeClr val="lt1"/>
              </a:buClr>
              <a:buSzPts val="1200"/>
              <a:buFont typeface="Space Mono"/>
              <a:buNone/>
              <a:defRPr sz="1200">
                <a:solidFill>
                  <a:schemeClr val="lt1"/>
                </a:solidFill>
                <a:latin typeface="Space Mono"/>
                <a:ea typeface="Space Mono"/>
                <a:cs typeface="Space Mono"/>
                <a:sym typeface="Space Mono"/>
              </a:defRPr>
            </a:lvl1pPr>
            <a:lvl2pPr lvl="1"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2pPr>
            <a:lvl3pPr lvl="2"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3pPr>
            <a:lvl4pPr lvl="3"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4pPr>
            <a:lvl5pPr lvl="4"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5pPr>
            <a:lvl6pPr lvl="5"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6pPr>
            <a:lvl7pPr lvl="6"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7pPr>
            <a:lvl8pPr lvl="7"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8pPr>
            <a:lvl9pPr lvl="8"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rotWithShape="1">
          <a:blip r:embed="rId12">
            <a:alphaModFix/>
          </a:blip>
          <a:srcRect t="88865"/>
          <a:stretch/>
        </p:blipFill>
        <p:spPr>
          <a:xfrm>
            <a:off x="0" y="4570800"/>
            <a:ext cx="9144000" cy="572700"/>
          </a:xfrm>
          <a:prstGeom prst="rect">
            <a:avLst/>
          </a:prstGeom>
          <a:noFill/>
          <a:ln>
            <a:noFill/>
          </a:ln>
        </p:spPr>
      </p:pic>
      <p:sp>
        <p:nvSpPr>
          <p:cNvPr id="7" name="Google Shape;7;p1"/>
          <p:cNvSpPr txBox="1">
            <a:spLocks noGrp="1"/>
          </p:cNvSpPr>
          <p:nvPr>
            <p:ph type="title"/>
          </p:nvPr>
        </p:nvSpPr>
        <p:spPr>
          <a:xfrm>
            <a:off x="2880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000"/>
              <a:buFont typeface="Exo"/>
              <a:buNone/>
              <a:defRPr sz="2000" b="1">
                <a:solidFill>
                  <a:schemeClr val="dk1"/>
                </a:solidFill>
                <a:latin typeface="Exo"/>
                <a:ea typeface="Exo"/>
                <a:cs typeface="Exo"/>
                <a:sym typeface="Exo"/>
              </a:defRPr>
            </a:lvl1pPr>
            <a:lvl2pPr lvl="1">
              <a:spcBef>
                <a:spcPts val="0"/>
              </a:spcBef>
              <a:spcAft>
                <a:spcPts val="0"/>
              </a:spcAft>
              <a:buClr>
                <a:schemeClr val="dk1"/>
              </a:buClr>
              <a:buSzPts val="2000"/>
              <a:buFont typeface="Exo"/>
              <a:buNone/>
              <a:defRPr sz="2000">
                <a:solidFill>
                  <a:schemeClr val="dk1"/>
                </a:solidFill>
                <a:latin typeface="Exo"/>
                <a:ea typeface="Exo"/>
                <a:cs typeface="Exo"/>
                <a:sym typeface="Exo"/>
              </a:defRPr>
            </a:lvl2pPr>
            <a:lvl3pPr lvl="2">
              <a:spcBef>
                <a:spcPts val="0"/>
              </a:spcBef>
              <a:spcAft>
                <a:spcPts val="0"/>
              </a:spcAft>
              <a:buClr>
                <a:schemeClr val="dk1"/>
              </a:buClr>
              <a:buSzPts val="2000"/>
              <a:buFont typeface="Exo"/>
              <a:buNone/>
              <a:defRPr sz="2000">
                <a:solidFill>
                  <a:schemeClr val="dk1"/>
                </a:solidFill>
                <a:latin typeface="Exo"/>
                <a:ea typeface="Exo"/>
                <a:cs typeface="Exo"/>
                <a:sym typeface="Exo"/>
              </a:defRPr>
            </a:lvl3pPr>
            <a:lvl4pPr lvl="3">
              <a:spcBef>
                <a:spcPts val="0"/>
              </a:spcBef>
              <a:spcAft>
                <a:spcPts val="0"/>
              </a:spcAft>
              <a:buClr>
                <a:schemeClr val="dk1"/>
              </a:buClr>
              <a:buSzPts val="2000"/>
              <a:buFont typeface="Exo"/>
              <a:buNone/>
              <a:defRPr sz="2000">
                <a:solidFill>
                  <a:schemeClr val="dk1"/>
                </a:solidFill>
                <a:latin typeface="Exo"/>
                <a:ea typeface="Exo"/>
                <a:cs typeface="Exo"/>
                <a:sym typeface="Exo"/>
              </a:defRPr>
            </a:lvl4pPr>
            <a:lvl5pPr lvl="4">
              <a:spcBef>
                <a:spcPts val="0"/>
              </a:spcBef>
              <a:spcAft>
                <a:spcPts val="0"/>
              </a:spcAft>
              <a:buClr>
                <a:schemeClr val="dk1"/>
              </a:buClr>
              <a:buSzPts val="2000"/>
              <a:buFont typeface="Exo"/>
              <a:buNone/>
              <a:defRPr sz="2000">
                <a:solidFill>
                  <a:schemeClr val="dk1"/>
                </a:solidFill>
                <a:latin typeface="Exo"/>
                <a:ea typeface="Exo"/>
                <a:cs typeface="Exo"/>
                <a:sym typeface="Exo"/>
              </a:defRPr>
            </a:lvl5pPr>
            <a:lvl6pPr lvl="5">
              <a:spcBef>
                <a:spcPts val="0"/>
              </a:spcBef>
              <a:spcAft>
                <a:spcPts val="0"/>
              </a:spcAft>
              <a:buClr>
                <a:schemeClr val="dk1"/>
              </a:buClr>
              <a:buSzPts val="2000"/>
              <a:buFont typeface="Exo"/>
              <a:buNone/>
              <a:defRPr sz="2000">
                <a:solidFill>
                  <a:schemeClr val="dk1"/>
                </a:solidFill>
                <a:latin typeface="Exo"/>
                <a:ea typeface="Exo"/>
                <a:cs typeface="Exo"/>
                <a:sym typeface="Exo"/>
              </a:defRPr>
            </a:lvl6pPr>
            <a:lvl7pPr lvl="6">
              <a:spcBef>
                <a:spcPts val="0"/>
              </a:spcBef>
              <a:spcAft>
                <a:spcPts val="0"/>
              </a:spcAft>
              <a:buClr>
                <a:schemeClr val="dk1"/>
              </a:buClr>
              <a:buSzPts val="2000"/>
              <a:buFont typeface="Exo"/>
              <a:buNone/>
              <a:defRPr sz="2000">
                <a:solidFill>
                  <a:schemeClr val="dk1"/>
                </a:solidFill>
                <a:latin typeface="Exo"/>
                <a:ea typeface="Exo"/>
                <a:cs typeface="Exo"/>
                <a:sym typeface="Exo"/>
              </a:defRPr>
            </a:lvl7pPr>
            <a:lvl8pPr lvl="7">
              <a:spcBef>
                <a:spcPts val="0"/>
              </a:spcBef>
              <a:spcAft>
                <a:spcPts val="0"/>
              </a:spcAft>
              <a:buClr>
                <a:schemeClr val="dk1"/>
              </a:buClr>
              <a:buSzPts val="2000"/>
              <a:buFont typeface="Exo"/>
              <a:buNone/>
              <a:defRPr sz="2000">
                <a:solidFill>
                  <a:schemeClr val="dk1"/>
                </a:solidFill>
                <a:latin typeface="Exo"/>
                <a:ea typeface="Exo"/>
                <a:cs typeface="Exo"/>
                <a:sym typeface="Exo"/>
              </a:defRPr>
            </a:lvl8pPr>
            <a:lvl9pPr lvl="8">
              <a:spcBef>
                <a:spcPts val="0"/>
              </a:spcBef>
              <a:spcAft>
                <a:spcPts val="0"/>
              </a:spcAft>
              <a:buClr>
                <a:schemeClr val="dk1"/>
              </a:buClr>
              <a:buSzPts val="2000"/>
              <a:buFont typeface="Exo"/>
              <a:buNone/>
              <a:defRPr sz="2000">
                <a:solidFill>
                  <a:schemeClr val="dk1"/>
                </a:solidFill>
                <a:latin typeface="Exo"/>
                <a:ea typeface="Exo"/>
                <a:cs typeface="Exo"/>
                <a:sym typeface="Exo"/>
              </a:defRPr>
            </a:lvl9pPr>
          </a:lstStyle>
          <a:p>
            <a:endParaRPr/>
          </a:p>
        </p:txBody>
      </p:sp>
      <p:sp>
        <p:nvSpPr>
          <p:cNvPr id="8" name="Google Shape;8;p1"/>
          <p:cNvSpPr txBox="1">
            <a:spLocks noGrp="1"/>
          </p:cNvSpPr>
          <p:nvPr>
            <p:ph type="body" idx="1"/>
          </p:nvPr>
        </p:nvSpPr>
        <p:spPr>
          <a:xfrm>
            <a:off x="288000" y="1152475"/>
            <a:ext cx="8520600" cy="3416400"/>
          </a:xfrm>
          <a:prstGeom prst="rect">
            <a:avLst/>
          </a:prstGeom>
          <a:noFill/>
          <a:ln>
            <a:noFill/>
          </a:ln>
        </p:spPr>
        <p:txBody>
          <a:bodyPr spcFirstLastPara="1" wrap="square" lIns="91425" tIns="91425" rIns="91425" bIns="91425" anchor="t" anchorCtr="0">
            <a:normAutofit/>
          </a:bodyPr>
          <a:lstStyle>
            <a:lvl1pPr marL="457200" lvl="0" indent="-330200">
              <a:lnSpc>
                <a:spcPct val="115000"/>
              </a:lnSpc>
              <a:spcBef>
                <a:spcPts val="0"/>
              </a:spcBef>
              <a:spcAft>
                <a:spcPts val="0"/>
              </a:spcAft>
              <a:buClr>
                <a:schemeClr val="dk2"/>
              </a:buClr>
              <a:buSzPts val="1600"/>
              <a:buFont typeface="Exo Light"/>
              <a:buChar char="●"/>
              <a:defRPr sz="1600">
                <a:solidFill>
                  <a:schemeClr val="dk2"/>
                </a:solidFill>
                <a:latin typeface="Exo Light"/>
                <a:ea typeface="Exo Light"/>
                <a:cs typeface="Exo Light"/>
                <a:sym typeface="Exo Light"/>
              </a:defRPr>
            </a:lvl1pPr>
            <a:lvl2pPr marL="914400" lvl="1"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2pPr>
            <a:lvl3pPr marL="1371600" lvl="2"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3pPr>
            <a:lvl4pPr marL="1828800" lvl="3"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4pPr>
            <a:lvl5pPr marL="2286000" lvl="4"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5pPr>
            <a:lvl6pPr marL="2743200" lvl="5"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6pPr>
            <a:lvl7pPr marL="3200400" lvl="6"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7pPr>
            <a:lvl8pPr marL="3657600" lvl="7"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8pPr>
            <a:lvl9pPr marL="4114800" lvl="8"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9pPr>
          </a:lstStyle>
          <a:p>
            <a:endParaRPr/>
          </a:p>
        </p:txBody>
      </p:sp>
      <p:sp>
        <p:nvSpPr>
          <p:cNvPr id="9" name="Google Shape;9;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Space Mono"/>
                <a:ea typeface="Space Mono"/>
                <a:cs typeface="Space Mono"/>
                <a:sym typeface="Space Mono"/>
              </a:defRPr>
            </a:lvl1pPr>
            <a:lvl2pPr lvl="1" algn="r">
              <a:buNone/>
              <a:defRPr sz="1000">
                <a:solidFill>
                  <a:schemeClr val="dk2"/>
                </a:solidFill>
                <a:latin typeface="Space Mono"/>
                <a:ea typeface="Space Mono"/>
                <a:cs typeface="Space Mono"/>
                <a:sym typeface="Space Mono"/>
              </a:defRPr>
            </a:lvl2pPr>
            <a:lvl3pPr lvl="2" algn="r">
              <a:buNone/>
              <a:defRPr sz="1000">
                <a:solidFill>
                  <a:schemeClr val="dk2"/>
                </a:solidFill>
                <a:latin typeface="Space Mono"/>
                <a:ea typeface="Space Mono"/>
                <a:cs typeface="Space Mono"/>
                <a:sym typeface="Space Mono"/>
              </a:defRPr>
            </a:lvl3pPr>
            <a:lvl4pPr lvl="3" algn="r">
              <a:buNone/>
              <a:defRPr sz="1000">
                <a:solidFill>
                  <a:schemeClr val="dk2"/>
                </a:solidFill>
                <a:latin typeface="Space Mono"/>
                <a:ea typeface="Space Mono"/>
                <a:cs typeface="Space Mono"/>
                <a:sym typeface="Space Mono"/>
              </a:defRPr>
            </a:lvl4pPr>
            <a:lvl5pPr lvl="4" algn="r">
              <a:buNone/>
              <a:defRPr sz="1000">
                <a:solidFill>
                  <a:schemeClr val="dk2"/>
                </a:solidFill>
                <a:latin typeface="Space Mono"/>
                <a:ea typeface="Space Mono"/>
                <a:cs typeface="Space Mono"/>
                <a:sym typeface="Space Mono"/>
              </a:defRPr>
            </a:lvl5pPr>
            <a:lvl6pPr lvl="5" algn="r">
              <a:buNone/>
              <a:defRPr sz="1000">
                <a:solidFill>
                  <a:schemeClr val="dk2"/>
                </a:solidFill>
                <a:latin typeface="Space Mono"/>
                <a:ea typeface="Space Mono"/>
                <a:cs typeface="Space Mono"/>
                <a:sym typeface="Space Mono"/>
              </a:defRPr>
            </a:lvl6pPr>
            <a:lvl7pPr lvl="6" algn="r">
              <a:buNone/>
              <a:defRPr sz="1000">
                <a:solidFill>
                  <a:schemeClr val="dk2"/>
                </a:solidFill>
                <a:latin typeface="Space Mono"/>
                <a:ea typeface="Space Mono"/>
                <a:cs typeface="Space Mono"/>
                <a:sym typeface="Space Mono"/>
              </a:defRPr>
            </a:lvl7pPr>
            <a:lvl8pPr lvl="7" algn="r">
              <a:buNone/>
              <a:defRPr sz="1000">
                <a:solidFill>
                  <a:schemeClr val="dk2"/>
                </a:solidFill>
                <a:latin typeface="Space Mono"/>
                <a:ea typeface="Space Mono"/>
                <a:cs typeface="Space Mono"/>
                <a:sym typeface="Space Mono"/>
              </a:defRPr>
            </a:lvl8pPr>
            <a:lvl9pPr lvl="8" algn="r">
              <a:buNone/>
              <a:defRPr sz="1000">
                <a:solidFill>
                  <a:schemeClr val="dk2"/>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US"/>
              <a:t>‹#›</a:t>
            </a:fld>
            <a:endParaRPr/>
          </a:p>
        </p:txBody>
      </p:sp>
      <p:sp>
        <p:nvSpPr>
          <p:cNvPr id="10" name="Google Shape;10;p1"/>
          <p:cNvSpPr/>
          <p:nvPr/>
        </p:nvSpPr>
        <p:spPr>
          <a:xfrm>
            <a:off x="0" y="4511400"/>
            <a:ext cx="9144000" cy="59400"/>
          </a:xfrm>
          <a:prstGeom prst="rect">
            <a:avLst/>
          </a:prstGeom>
          <a:solidFill>
            <a:srgbClr val="274E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Google Shape;11;p1"/>
          <p:cNvPicPr preferRelativeResize="0"/>
          <p:nvPr/>
        </p:nvPicPr>
        <p:blipFill>
          <a:blip r:embed="rId13">
            <a:alphaModFix/>
          </a:blip>
          <a:stretch>
            <a:fillRect/>
          </a:stretch>
        </p:blipFill>
        <p:spPr>
          <a:xfrm>
            <a:off x="175850" y="4703625"/>
            <a:ext cx="1592387" cy="3288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hyperlink" Target="https://creativecommons.org/licenses/by-nc/3.0/" TargetMode="External"/><Relationship Id="rId4" Type="http://schemas.openxmlformats.org/officeDocument/2006/relationships/hyperlink" Target="https://freepngimg.com/png/88497-information-human-text-faq-question-behavior"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hyperlink" Target="https://creativecommons.org/licenses/by-nc/3.0/" TargetMode="External"/><Relationship Id="rId4" Type="http://schemas.openxmlformats.org/officeDocument/2006/relationships/hyperlink" Target="https://freepngimg.com/png/88497-information-human-text-faq-question-behavior"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hyperlink" Target="https://creativecommons.org/licenses/by-nc/3.0/" TargetMode="External"/><Relationship Id="rId4" Type="http://schemas.openxmlformats.org/officeDocument/2006/relationships/hyperlink" Target="https://freepngimg.com/png/88497-information-human-text-faq-question-behavior"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hyperlink" Target="https://creativecommons.org/licenses/by-nc/3.0/" TargetMode="External"/><Relationship Id="rId4" Type="http://schemas.openxmlformats.org/officeDocument/2006/relationships/hyperlink" Target="https://freepngimg.com/png/88497-information-human-text-faq-question-behavior"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2"/>
          <p:cNvSpPr txBox="1">
            <a:spLocks noGrp="1"/>
          </p:cNvSpPr>
          <p:nvPr>
            <p:ph type="ctrTitle"/>
          </p:nvPr>
        </p:nvSpPr>
        <p:spPr>
          <a:xfrm>
            <a:off x="288008" y="1130675"/>
            <a:ext cx="8520600" cy="20526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US" sz="3600"/>
              <a:t>Mô hình định danh kỹ thuật số SSI</a:t>
            </a:r>
            <a:br>
              <a:rPr lang="en-US" sz="3600"/>
            </a:br>
            <a:r>
              <a:rPr lang="en-US" sz="3600"/>
              <a:t>(Self-Sovereign Identity)</a:t>
            </a:r>
            <a:endParaRPr sz="4400"/>
          </a:p>
        </p:txBody>
      </p:sp>
      <p:pic>
        <p:nvPicPr>
          <p:cNvPr id="9" name="Picture 8">
            <a:extLst>
              <a:ext uri="{FF2B5EF4-FFF2-40B4-BE49-F238E27FC236}">
                <a16:creationId xmlns:a16="http://schemas.microsoft.com/office/drawing/2014/main" id="{8BA24E15-C1FB-E51E-6301-E53B080545B7}"/>
              </a:ext>
            </a:extLst>
          </p:cNvPr>
          <p:cNvPicPr>
            <a:picLocks noChangeAspect="1"/>
          </p:cNvPicPr>
          <p:nvPr/>
        </p:nvPicPr>
        <p:blipFill>
          <a:blip r:embed="rId3"/>
          <a:stretch>
            <a:fillRect/>
          </a:stretch>
        </p:blipFill>
        <p:spPr>
          <a:xfrm>
            <a:off x="6294548" y="0"/>
            <a:ext cx="2849452" cy="130160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300">
                <a:latin typeface="+mj-lt"/>
              </a:rPr>
              <a:t>Câu hỏi cuối chương</a:t>
            </a:r>
            <a:endParaRPr sz="3300">
              <a:latin typeface="+mj-lt"/>
            </a:endParaRPr>
          </a:p>
        </p:txBody>
      </p:sp>
      <p:sp>
        <p:nvSpPr>
          <p:cNvPr id="3" name="Text Placeholder 2">
            <a:extLst>
              <a:ext uri="{FF2B5EF4-FFF2-40B4-BE49-F238E27FC236}">
                <a16:creationId xmlns:a16="http://schemas.microsoft.com/office/drawing/2014/main" id="{1848DC0C-E8B8-F2BC-8CD9-904D2766A755}"/>
              </a:ext>
            </a:extLst>
          </p:cNvPr>
          <p:cNvSpPr>
            <a:spLocks noGrp="1"/>
          </p:cNvSpPr>
          <p:nvPr>
            <p:ph type="body" idx="1"/>
          </p:nvPr>
        </p:nvSpPr>
        <p:spPr>
          <a:xfrm>
            <a:off x="512925" y="1072444"/>
            <a:ext cx="8118300" cy="2997481"/>
          </a:xfrm>
        </p:spPr>
        <p:txBody>
          <a:bodyPr/>
          <a:lstStyle/>
          <a:p>
            <a:pPr marL="127000" indent="0">
              <a:lnSpc>
                <a:spcPct val="115000"/>
              </a:lnSpc>
              <a:spcAft>
                <a:spcPts val="800"/>
              </a:spcAft>
              <a:buNone/>
            </a:pPr>
            <a:r>
              <a:rPr lang="en-US" sz="2300" kern="100">
                <a:effectLst/>
                <a:latin typeface="+mj-lt"/>
                <a:ea typeface="Aptos" panose="020B0004020202020204" pitchFamily="34" charset="0"/>
                <a:cs typeface="Times New Roman" panose="02020603050405020304" pitchFamily="18" charset="0"/>
              </a:rPr>
              <a:t>Câu 1: </a:t>
            </a:r>
            <a:r>
              <a:rPr lang="en-US" sz="2300" b="1" kern="100">
                <a:effectLst/>
                <a:latin typeface="+mj-lt"/>
                <a:ea typeface="Aptos" panose="020B0004020202020204" pitchFamily="34" charset="0"/>
                <a:cs typeface="Times New Roman" panose="02020603050405020304" pitchFamily="18" charset="0"/>
              </a:rPr>
              <a:t>Vai trò của một người sở hữu/ giữ là gì?</a:t>
            </a:r>
          </a:p>
          <a:p>
            <a:pPr marL="342900" lvl="0" indent="-342900">
              <a:lnSpc>
                <a:spcPct val="115000"/>
              </a:lnSpc>
              <a:buFont typeface="+mj-lt"/>
              <a:buAutoNum type="arabicPeriod"/>
            </a:pPr>
            <a:r>
              <a:rPr lang="en-US" sz="2300" kern="100">
                <a:effectLst/>
                <a:latin typeface="+mj-lt"/>
                <a:ea typeface="Aptos" panose="020B0004020202020204" pitchFamily="34" charset="0"/>
                <a:cs typeface="Times New Roman" panose="02020603050405020304" pitchFamily="18" charset="0"/>
              </a:rPr>
              <a:t>Nhận/duy trì thông tin nhận dạng</a:t>
            </a:r>
          </a:p>
          <a:p>
            <a:pPr marL="342900" lvl="0" indent="-342900">
              <a:lnSpc>
                <a:spcPct val="115000"/>
              </a:lnSpc>
              <a:buFont typeface="+mj-lt"/>
              <a:buAutoNum type="arabicPeriod"/>
            </a:pPr>
            <a:r>
              <a:rPr lang="en-US" sz="2300" kern="100">
                <a:effectLst/>
                <a:latin typeface="+mj-lt"/>
                <a:ea typeface="Aptos" panose="020B0004020202020204" pitchFamily="34" charset="0"/>
                <a:cs typeface="Times New Roman" panose="02020603050405020304" pitchFamily="18" charset="0"/>
              </a:rPr>
              <a:t>Phát hành thông tin nhận dạng</a:t>
            </a:r>
          </a:p>
          <a:p>
            <a:pPr marL="342900" lvl="0" indent="-342900">
              <a:lnSpc>
                <a:spcPct val="115000"/>
              </a:lnSpc>
              <a:buFont typeface="+mj-lt"/>
              <a:buAutoNum type="arabicPeriod"/>
            </a:pPr>
            <a:r>
              <a:rPr lang="en-US" sz="2300" kern="100">
                <a:effectLst/>
                <a:latin typeface="+mj-lt"/>
                <a:ea typeface="Aptos" panose="020B0004020202020204" pitchFamily="34" charset="0"/>
                <a:cs typeface="Times New Roman" panose="02020603050405020304" pitchFamily="18" charset="0"/>
              </a:rPr>
              <a:t>Xác minh thông tin nhận dạng</a:t>
            </a:r>
          </a:p>
          <a:p>
            <a:pPr marL="342900" lvl="0" indent="-342900">
              <a:lnSpc>
                <a:spcPct val="115000"/>
              </a:lnSpc>
              <a:spcAft>
                <a:spcPts val="800"/>
              </a:spcAft>
              <a:buFont typeface="+mj-lt"/>
              <a:buAutoNum type="arabicPeriod"/>
            </a:pPr>
            <a:r>
              <a:rPr lang="en-US" sz="2300" kern="100">
                <a:effectLst/>
                <a:latin typeface="+mj-lt"/>
                <a:ea typeface="Aptos" panose="020B0004020202020204" pitchFamily="34" charset="0"/>
                <a:cs typeface="Times New Roman" panose="02020603050405020304" pitchFamily="18" charset="0"/>
              </a:rPr>
              <a:t>Tin tưởng vào thông tin nhận dạng</a:t>
            </a:r>
          </a:p>
          <a:p>
            <a:endParaRPr lang="en-US"/>
          </a:p>
        </p:txBody>
      </p:sp>
      <p:pic>
        <p:nvPicPr>
          <p:cNvPr id="4" name="Picture 3" descr="A cartoon character with a question mark&#10;&#10;Description automatically generated">
            <a:extLst>
              <a:ext uri="{FF2B5EF4-FFF2-40B4-BE49-F238E27FC236}">
                <a16:creationId xmlns:a16="http://schemas.microsoft.com/office/drawing/2014/main" id="{293DF42D-AF0D-7B4D-E061-07D117BE32A7}"/>
              </a:ext>
            </a:extLst>
          </p:cNvPr>
          <p:cNvPicPr>
            <a:picLocks noChangeAspect="1"/>
          </p:cNvPicPr>
          <p:nvPr/>
        </p:nvPicPr>
        <p:blipFill>
          <a:blip r:embed="rId3">
            <a:extLst>
              <a:ext uri="{837473B0-CC2E-450A-ABE3-18F120FF3D39}">
                <a1611:picAttrSrcUrl xmlns:a1611="http://schemas.microsoft.com/office/drawing/2016/11/main" xmlns="" r:id="rId4"/>
              </a:ext>
            </a:extLst>
          </a:blip>
          <a:stretch>
            <a:fillRect/>
          </a:stretch>
        </p:blipFill>
        <p:spPr>
          <a:xfrm>
            <a:off x="5663820" y="1540693"/>
            <a:ext cx="2364047" cy="2364047"/>
          </a:xfrm>
          <a:prstGeom prst="rect">
            <a:avLst/>
          </a:prstGeom>
        </p:spPr>
      </p:pic>
      <p:sp>
        <p:nvSpPr>
          <p:cNvPr id="5" name="TextBox 4">
            <a:extLst>
              <a:ext uri="{FF2B5EF4-FFF2-40B4-BE49-F238E27FC236}">
                <a16:creationId xmlns:a16="http://schemas.microsoft.com/office/drawing/2014/main" id="{0C7DF20E-550E-4065-7D3F-F6858C98C5A7}"/>
              </a:ext>
            </a:extLst>
          </p:cNvPr>
          <p:cNvSpPr txBox="1"/>
          <p:nvPr/>
        </p:nvSpPr>
        <p:spPr>
          <a:xfrm>
            <a:off x="2000250" y="4933244"/>
            <a:ext cx="4694061" cy="230832"/>
          </a:xfrm>
          <a:prstGeom prst="rect">
            <a:avLst/>
          </a:prstGeom>
          <a:noFill/>
        </p:spPr>
        <p:txBody>
          <a:bodyPr wrap="square" rtlCol="0">
            <a:spAutoFit/>
          </a:bodyPr>
          <a:lstStyle/>
          <a:p>
            <a:r>
              <a:rPr lang="en-US" sz="900">
                <a:hlinkClick r:id="rId4" tooltip="https://freepngimg.com/png/88497-information-human-text-faq-question-behavior"/>
              </a:rPr>
              <a:t>This Photo</a:t>
            </a:r>
            <a:r>
              <a:rPr lang="en-US" sz="900"/>
              <a:t> by Unknown Author is licensed under </a:t>
            </a:r>
            <a:r>
              <a:rPr lang="en-US" sz="900">
                <a:hlinkClick r:id="rId5" tooltip="https://creativecommons.org/licenses/by-nc/3.0/"/>
              </a:rPr>
              <a:t>CC BY-NC</a:t>
            </a:r>
            <a:endParaRPr lang="en-US" sz="9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300">
                <a:latin typeface="+mj-lt"/>
              </a:rPr>
              <a:t>Câu hỏi cuối chương (2)</a:t>
            </a:r>
            <a:endParaRPr sz="3300">
              <a:latin typeface="+mj-lt"/>
            </a:endParaRPr>
          </a:p>
        </p:txBody>
      </p:sp>
      <p:sp>
        <p:nvSpPr>
          <p:cNvPr id="3" name="Text Placeholder 2">
            <a:extLst>
              <a:ext uri="{FF2B5EF4-FFF2-40B4-BE49-F238E27FC236}">
                <a16:creationId xmlns:a16="http://schemas.microsoft.com/office/drawing/2014/main" id="{1848DC0C-E8B8-F2BC-8CD9-904D2766A755}"/>
              </a:ext>
            </a:extLst>
          </p:cNvPr>
          <p:cNvSpPr>
            <a:spLocks noGrp="1"/>
          </p:cNvSpPr>
          <p:nvPr>
            <p:ph type="body" idx="1"/>
          </p:nvPr>
        </p:nvSpPr>
        <p:spPr>
          <a:xfrm>
            <a:off x="512925" y="1072444"/>
            <a:ext cx="8118300" cy="2997481"/>
          </a:xfrm>
        </p:spPr>
        <p:txBody>
          <a:bodyPr/>
          <a:lstStyle/>
          <a:p>
            <a:pPr marL="127000" indent="0">
              <a:lnSpc>
                <a:spcPct val="115000"/>
              </a:lnSpc>
              <a:spcAft>
                <a:spcPts val="800"/>
              </a:spcAft>
              <a:buNone/>
            </a:pPr>
            <a:r>
              <a:rPr lang="en-US" sz="2600" b="1" kern="100">
                <a:effectLst/>
                <a:latin typeface="+mj-lt"/>
                <a:ea typeface="Aptos" panose="020B0004020202020204" pitchFamily="34" charset="0"/>
                <a:cs typeface="Times New Roman" panose="02020603050405020304" pitchFamily="18" charset="0"/>
              </a:rPr>
              <a:t>Câu 2: Chức năng của người cấp phát là gì?</a:t>
            </a:r>
          </a:p>
          <a:p>
            <a:pPr marL="342900" lvl="0" indent="-342900">
              <a:lnSpc>
                <a:spcPct val="115000"/>
              </a:lnSpc>
              <a:buFont typeface="+mj-lt"/>
              <a:buAutoNum type="arabicPeriod"/>
            </a:pPr>
            <a:r>
              <a:rPr lang="en-US" sz="2600" kern="100">
                <a:effectLst/>
                <a:latin typeface="+mj-lt"/>
                <a:ea typeface="Aptos" panose="020B0004020202020204" pitchFamily="34" charset="0"/>
                <a:cs typeface="Times New Roman" panose="02020603050405020304" pitchFamily="18" charset="0"/>
              </a:rPr>
              <a:t>Phát hành thông tin nhận dạng</a:t>
            </a:r>
          </a:p>
          <a:p>
            <a:pPr marL="342900" lvl="0" indent="-342900">
              <a:lnSpc>
                <a:spcPct val="115000"/>
              </a:lnSpc>
              <a:buFont typeface="+mj-lt"/>
              <a:buAutoNum type="arabicPeriod"/>
            </a:pPr>
            <a:r>
              <a:rPr lang="en-US" sz="2600" kern="100">
                <a:effectLst/>
                <a:latin typeface="+mj-lt"/>
                <a:ea typeface="Aptos" panose="020B0004020202020204" pitchFamily="34" charset="0"/>
                <a:cs typeface="Times New Roman" panose="02020603050405020304" pitchFamily="18" charset="0"/>
              </a:rPr>
              <a:t>Nhận/ duy trì thông tin nhận dạng</a:t>
            </a:r>
          </a:p>
          <a:p>
            <a:pPr marL="342900" lvl="0" indent="-342900">
              <a:lnSpc>
                <a:spcPct val="115000"/>
              </a:lnSpc>
              <a:buFont typeface="+mj-lt"/>
              <a:buAutoNum type="arabicPeriod"/>
            </a:pPr>
            <a:r>
              <a:rPr lang="en-US" sz="2600" kern="100">
                <a:effectLst/>
                <a:latin typeface="+mj-lt"/>
                <a:ea typeface="Aptos" panose="020B0004020202020204" pitchFamily="34" charset="0"/>
                <a:cs typeface="Times New Roman" panose="02020603050405020304" pitchFamily="18" charset="0"/>
              </a:rPr>
              <a:t>Xác minh thông tin nhận dạng</a:t>
            </a:r>
          </a:p>
          <a:p>
            <a:pPr marL="342900" lvl="0" indent="-342900">
              <a:lnSpc>
                <a:spcPct val="115000"/>
              </a:lnSpc>
              <a:spcAft>
                <a:spcPts val="800"/>
              </a:spcAft>
              <a:buFont typeface="+mj-lt"/>
              <a:buAutoNum type="arabicPeriod"/>
            </a:pPr>
            <a:r>
              <a:rPr lang="en-US" sz="2600" kern="100">
                <a:effectLst/>
                <a:latin typeface="+mj-lt"/>
                <a:ea typeface="Aptos" panose="020B0004020202020204" pitchFamily="34" charset="0"/>
                <a:cs typeface="Times New Roman" panose="02020603050405020304" pitchFamily="18" charset="0"/>
              </a:rPr>
              <a:t>Tin tưởng vào thông tin nhận dạng</a:t>
            </a:r>
          </a:p>
          <a:p>
            <a:endParaRPr lang="en-US"/>
          </a:p>
        </p:txBody>
      </p:sp>
      <p:pic>
        <p:nvPicPr>
          <p:cNvPr id="4" name="Picture 3" descr="A cartoon character with a question mark&#10;&#10;Description automatically generated">
            <a:extLst>
              <a:ext uri="{FF2B5EF4-FFF2-40B4-BE49-F238E27FC236}">
                <a16:creationId xmlns:a16="http://schemas.microsoft.com/office/drawing/2014/main" id="{293DF42D-AF0D-7B4D-E061-07D117BE32A7}"/>
              </a:ext>
            </a:extLst>
          </p:cNvPr>
          <p:cNvPicPr>
            <a:picLocks noChangeAspect="1"/>
          </p:cNvPicPr>
          <p:nvPr/>
        </p:nvPicPr>
        <p:blipFill>
          <a:blip r:embed="rId3">
            <a:extLst>
              <a:ext uri="{837473B0-CC2E-450A-ABE3-18F120FF3D39}">
                <a1611:picAttrSrcUrl xmlns:a1611="http://schemas.microsoft.com/office/drawing/2016/11/main" xmlns="" r:id="rId4"/>
              </a:ext>
            </a:extLst>
          </a:blip>
          <a:stretch>
            <a:fillRect/>
          </a:stretch>
        </p:blipFill>
        <p:spPr>
          <a:xfrm>
            <a:off x="5842744" y="1719617"/>
            <a:ext cx="2185123" cy="2185123"/>
          </a:xfrm>
          <a:prstGeom prst="rect">
            <a:avLst/>
          </a:prstGeom>
        </p:spPr>
      </p:pic>
      <p:sp>
        <p:nvSpPr>
          <p:cNvPr id="5" name="TextBox 4">
            <a:extLst>
              <a:ext uri="{FF2B5EF4-FFF2-40B4-BE49-F238E27FC236}">
                <a16:creationId xmlns:a16="http://schemas.microsoft.com/office/drawing/2014/main" id="{0C7DF20E-550E-4065-7D3F-F6858C98C5A7}"/>
              </a:ext>
            </a:extLst>
          </p:cNvPr>
          <p:cNvSpPr txBox="1"/>
          <p:nvPr/>
        </p:nvSpPr>
        <p:spPr>
          <a:xfrm>
            <a:off x="2000250" y="4933244"/>
            <a:ext cx="4694061" cy="230832"/>
          </a:xfrm>
          <a:prstGeom prst="rect">
            <a:avLst/>
          </a:prstGeom>
          <a:noFill/>
        </p:spPr>
        <p:txBody>
          <a:bodyPr wrap="square" rtlCol="0">
            <a:spAutoFit/>
          </a:bodyPr>
          <a:lstStyle/>
          <a:p>
            <a:r>
              <a:rPr lang="en-US" sz="900">
                <a:hlinkClick r:id="rId4" tooltip="https://freepngimg.com/png/88497-information-human-text-faq-question-behavior"/>
              </a:rPr>
              <a:t>This Photo</a:t>
            </a:r>
            <a:r>
              <a:rPr lang="en-US" sz="900"/>
              <a:t> by Unknown Author is licensed under </a:t>
            </a:r>
            <a:r>
              <a:rPr lang="en-US" sz="900">
                <a:hlinkClick r:id="rId5" tooltip="https://creativecommons.org/licenses/by-nc/3.0/"/>
              </a:rPr>
              <a:t>CC BY-NC</a:t>
            </a:r>
            <a:endParaRPr lang="en-US" sz="900"/>
          </a:p>
        </p:txBody>
      </p:sp>
    </p:spTree>
    <p:extLst>
      <p:ext uri="{BB962C8B-B14F-4D97-AF65-F5344CB8AC3E}">
        <p14:creationId xmlns:p14="http://schemas.microsoft.com/office/powerpoint/2010/main" val="3865573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300">
                <a:latin typeface="+mj-lt"/>
              </a:rPr>
              <a:t>Câu hỏi cuối chương (3)</a:t>
            </a:r>
            <a:endParaRPr sz="3300">
              <a:latin typeface="+mj-lt"/>
            </a:endParaRPr>
          </a:p>
        </p:txBody>
      </p:sp>
      <p:sp>
        <p:nvSpPr>
          <p:cNvPr id="3" name="Text Placeholder 2">
            <a:extLst>
              <a:ext uri="{FF2B5EF4-FFF2-40B4-BE49-F238E27FC236}">
                <a16:creationId xmlns:a16="http://schemas.microsoft.com/office/drawing/2014/main" id="{1848DC0C-E8B8-F2BC-8CD9-904D2766A755}"/>
              </a:ext>
            </a:extLst>
          </p:cNvPr>
          <p:cNvSpPr>
            <a:spLocks noGrp="1"/>
          </p:cNvSpPr>
          <p:nvPr>
            <p:ph type="body" idx="1"/>
          </p:nvPr>
        </p:nvSpPr>
        <p:spPr>
          <a:xfrm>
            <a:off x="512925" y="1072444"/>
            <a:ext cx="8118300" cy="2997481"/>
          </a:xfrm>
        </p:spPr>
        <p:txBody>
          <a:bodyPr/>
          <a:lstStyle/>
          <a:p>
            <a:pPr marL="127000" indent="0">
              <a:lnSpc>
                <a:spcPct val="115000"/>
              </a:lnSpc>
              <a:spcAft>
                <a:spcPts val="800"/>
              </a:spcAft>
              <a:buNone/>
            </a:pPr>
            <a:r>
              <a:rPr lang="en-US" sz="2600" b="1" kern="100">
                <a:effectLst/>
                <a:latin typeface="+mj-lt"/>
                <a:ea typeface="Aptos" panose="020B0004020202020204" pitchFamily="34" charset="0"/>
                <a:cs typeface="Times New Roman" panose="02020603050405020304" pitchFamily="18" charset="0"/>
              </a:rPr>
              <a:t>Câu 3: Chúc năng của người xác minh là gì?</a:t>
            </a:r>
          </a:p>
          <a:p>
            <a:pPr marL="342900" lvl="0" indent="-342900">
              <a:lnSpc>
                <a:spcPct val="115000"/>
              </a:lnSpc>
              <a:buFont typeface="+mj-lt"/>
              <a:buAutoNum type="arabicPeriod"/>
            </a:pPr>
            <a:r>
              <a:rPr lang="en-US" sz="2600" kern="100">
                <a:effectLst/>
                <a:latin typeface="+mj-lt"/>
                <a:ea typeface="Aptos" panose="020B0004020202020204" pitchFamily="34" charset="0"/>
                <a:cs typeface="Times New Roman" panose="02020603050405020304" pitchFamily="18" charset="0"/>
              </a:rPr>
              <a:t>Phát hành thông tin nhận dạng</a:t>
            </a:r>
          </a:p>
          <a:p>
            <a:pPr marL="342900" lvl="0" indent="-342900">
              <a:lnSpc>
                <a:spcPct val="115000"/>
              </a:lnSpc>
              <a:buFont typeface="+mj-lt"/>
              <a:buAutoNum type="arabicPeriod"/>
            </a:pPr>
            <a:r>
              <a:rPr lang="en-US" sz="2600" kern="100">
                <a:effectLst/>
                <a:latin typeface="+mj-lt"/>
                <a:ea typeface="Aptos" panose="020B0004020202020204" pitchFamily="34" charset="0"/>
                <a:cs typeface="Times New Roman" panose="02020603050405020304" pitchFamily="18" charset="0"/>
              </a:rPr>
              <a:t>Nhận/ duy trì thông tin nhận dạng</a:t>
            </a:r>
          </a:p>
          <a:p>
            <a:pPr marL="342900" lvl="0" indent="-342900">
              <a:lnSpc>
                <a:spcPct val="115000"/>
              </a:lnSpc>
              <a:buFont typeface="+mj-lt"/>
              <a:buAutoNum type="arabicPeriod"/>
            </a:pPr>
            <a:r>
              <a:rPr lang="en-US" sz="2600" kern="100">
                <a:effectLst/>
                <a:latin typeface="+mj-lt"/>
                <a:ea typeface="Aptos" panose="020B0004020202020204" pitchFamily="34" charset="0"/>
                <a:cs typeface="Times New Roman" panose="02020603050405020304" pitchFamily="18" charset="0"/>
              </a:rPr>
              <a:t>Xác minh thông tin nhận dạng</a:t>
            </a:r>
          </a:p>
          <a:p>
            <a:pPr marL="342900" lvl="0" indent="-342900">
              <a:lnSpc>
                <a:spcPct val="115000"/>
              </a:lnSpc>
              <a:spcAft>
                <a:spcPts val="800"/>
              </a:spcAft>
              <a:buFont typeface="+mj-lt"/>
              <a:buAutoNum type="arabicPeriod"/>
            </a:pPr>
            <a:r>
              <a:rPr lang="en-US" sz="2600" kern="100">
                <a:effectLst/>
                <a:latin typeface="+mj-lt"/>
                <a:ea typeface="Aptos" panose="020B0004020202020204" pitchFamily="34" charset="0"/>
                <a:cs typeface="Times New Roman" panose="02020603050405020304" pitchFamily="18" charset="0"/>
              </a:rPr>
              <a:t>Tin tưởng vào thông tin nhận dạng</a:t>
            </a:r>
          </a:p>
          <a:p>
            <a:endParaRPr lang="en-US"/>
          </a:p>
        </p:txBody>
      </p:sp>
      <p:pic>
        <p:nvPicPr>
          <p:cNvPr id="4" name="Picture 3" descr="A cartoon character with a question mark&#10;&#10;Description automatically generated">
            <a:extLst>
              <a:ext uri="{FF2B5EF4-FFF2-40B4-BE49-F238E27FC236}">
                <a16:creationId xmlns:a16="http://schemas.microsoft.com/office/drawing/2014/main" id="{293DF42D-AF0D-7B4D-E061-07D117BE32A7}"/>
              </a:ext>
            </a:extLst>
          </p:cNvPr>
          <p:cNvPicPr>
            <a:picLocks noChangeAspect="1"/>
          </p:cNvPicPr>
          <p:nvPr/>
        </p:nvPicPr>
        <p:blipFill>
          <a:blip r:embed="rId3">
            <a:extLst>
              <a:ext uri="{837473B0-CC2E-450A-ABE3-18F120FF3D39}">
                <a1611:picAttrSrcUrl xmlns:a1611="http://schemas.microsoft.com/office/drawing/2016/11/main" xmlns="" r:id="rId4"/>
              </a:ext>
            </a:extLst>
          </a:blip>
          <a:stretch>
            <a:fillRect/>
          </a:stretch>
        </p:blipFill>
        <p:spPr>
          <a:xfrm>
            <a:off x="5760858" y="1637731"/>
            <a:ext cx="2267010" cy="2267010"/>
          </a:xfrm>
          <a:prstGeom prst="rect">
            <a:avLst/>
          </a:prstGeom>
        </p:spPr>
      </p:pic>
      <p:sp>
        <p:nvSpPr>
          <p:cNvPr id="5" name="TextBox 4">
            <a:extLst>
              <a:ext uri="{FF2B5EF4-FFF2-40B4-BE49-F238E27FC236}">
                <a16:creationId xmlns:a16="http://schemas.microsoft.com/office/drawing/2014/main" id="{0C7DF20E-550E-4065-7D3F-F6858C98C5A7}"/>
              </a:ext>
            </a:extLst>
          </p:cNvPr>
          <p:cNvSpPr txBox="1"/>
          <p:nvPr/>
        </p:nvSpPr>
        <p:spPr>
          <a:xfrm>
            <a:off x="2000250" y="4933244"/>
            <a:ext cx="4694061" cy="230832"/>
          </a:xfrm>
          <a:prstGeom prst="rect">
            <a:avLst/>
          </a:prstGeom>
          <a:noFill/>
        </p:spPr>
        <p:txBody>
          <a:bodyPr wrap="square" rtlCol="0">
            <a:spAutoFit/>
          </a:bodyPr>
          <a:lstStyle/>
          <a:p>
            <a:r>
              <a:rPr lang="en-US" sz="900">
                <a:hlinkClick r:id="rId4" tooltip="https://freepngimg.com/png/88497-information-human-text-faq-question-behavior"/>
              </a:rPr>
              <a:t>This Photo</a:t>
            </a:r>
            <a:r>
              <a:rPr lang="en-US" sz="900"/>
              <a:t> by Unknown Author is licensed under </a:t>
            </a:r>
            <a:r>
              <a:rPr lang="en-US" sz="900">
                <a:hlinkClick r:id="rId5" tooltip="https://creativecommons.org/licenses/by-nc/3.0/"/>
              </a:rPr>
              <a:t>CC BY-NC</a:t>
            </a:r>
            <a:endParaRPr lang="en-US" sz="900"/>
          </a:p>
        </p:txBody>
      </p:sp>
    </p:spTree>
    <p:extLst>
      <p:ext uri="{BB962C8B-B14F-4D97-AF65-F5344CB8AC3E}">
        <p14:creationId xmlns:p14="http://schemas.microsoft.com/office/powerpoint/2010/main" val="3339779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300">
                <a:latin typeface="+mj-lt"/>
              </a:rPr>
              <a:t>Câu hỏi cuối chương (4)</a:t>
            </a:r>
            <a:endParaRPr sz="3300">
              <a:latin typeface="+mj-lt"/>
            </a:endParaRPr>
          </a:p>
        </p:txBody>
      </p:sp>
      <p:sp>
        <p:nvSpPr>
          <p:cNvPr id="3" name="Text Placeholder 2">
            <a:extLst>
              <a:ext uri="{FF2B5EF4-FFF2-40B4-BE49-F238E27FC236}">
                <a16:creationId xmlns:a16="http://schemas.microsoft.com/office/drawing/2014/main" id="{1848DC0C-E8B8-F2BC-8CD9-904D2766A755}"/>
              </a:ext>
            </a:extLst>
          </p:cNvPr>
          <p:cNvSpPr>
            <a:spLocks noGrp="1"/>
          </p:cNvSpPr>
          <p:nvPr>
            <p:ph type="body" idx="1"/>
          </p:nvPr>
        </p:nvSpPr>
        <p:spPr>
          <a:xfrm>
            <a:off x="512925" y="1072444"/>
            <a:ext cx="8118300" cy="2997481"/>
          </a:xfrm>
        </p:spPr>
        <p:txBody>
          <a:bodyPr/>
          <a:lstStyle/>
          <a:p>
            <a:pPr marL="127000" indent="0">
              <a:lnSpc>
                <a:spcPct val="115000"/>
              </a:lnSpc>
              <a:spcAft>
                <a:spcPts val="800"/>
              </a:spcAft>
              <a:buNone/>
            </a:pPr>
            <a:r>
              <a:rPr lang="en-US" sz="2600" b="1" kern="100">
                <a:effectLst/>
                <a:latin typeface="+mj-lt"/>
                <a:ea typeface="Aptos" panose="020B0004020202020204" pitchFamily="34" charset="0"/>
                <a:cs typeface="Times New Roman" panose="02020603050405020304" pitchFamily="18" charset="0"/>
              </a:rPr>
              <a:t>Câu 4: VC là gì?</a:t>
            </a:r>
          </a:p>
          <a:p>
            <a:pPr marL="342900" lvl="0" indent="-342900">
              <a:lnSpc>
                <a:spcPct val="115000"/>
              </a:lnSpc>
              <a:buFont typeface="+mj-lt"/>
              <a:buAutoNum type="arabicPeriod"/>
            </a:pPr>
            <a:r>
              <a:rPr lang="en-US" sz="2600" kern="100">
                <a:effectLst/>
                <a:latin typeface="+mj-lt"/>
                <a:ea typeface="Aptos" panose="020B0004020202020204" pitchFamily="34" charset="0"/>
                <a:cs typeface="Times New Roman" panose="02020603050405020304" pitchFamily="18" charset="0"/>
              </a:rPr>
              <a:t>Verifiable credential (Chứng chỉ có thể xác minh)</a:t>
            </a:r>
          </a:p>
          <a:p>
            <a:pPr marL="342900" lvl="0" indent="-342900">
              <a:lnSpc>
                <a:spcPct val="115000"/>
              </a:lnSpc>
              <a:buFont typeface="+mj-lt"/>
              <a:buAutoNum type="arabicPeriod"/>
            </a:pPr>
            <a:r>
              <a:rPr lang="en-US" sz="2600" kern="100">
                <a:effectLst/>
                <a:latin typeface="+mj-lt"/>
                <a:ea typeface="Aptos" panose="020B0004020202020204" pitchFamily="34" charset="0"/>
                <a:cs typeface="Times New Roman" panose="02020603050405020304" pitchFamily="18" charset="0"/>
              </a:rPr>
              <a:t>Verifiable card (Thẻ có thể xác minh)</a:t>
            </a:r>
          </a:p>
          <a:p>
            <a:pPr marL="342900" lvl="0" indent="-342900">
              <a:lnSpc>
                <a:spcPct val="115000"/>
              </a:lnSpc>
              <a:spcAft>
                <a:spcPts val="800"/>
              </a:spcAft>
              <a:buFont typeface="+mj-lt"/>
              <a:buAutoNum type="arabicPeriod"/>
            </a:pPr>
            <a:r>
              <a:rPr lang="en-US" sz="2600" kern="100">
                <a:effectLst/>
                <a:latin typeface="+mj-lt"/>
                <a:ea typeface="Aptos" panose="020B0004020202020204" pitchFamily="34" charset="0"/>
                <a:cs typeface="Times New Roman" panose="02020603050405020304" pitchFamily="18" charset="0"/>
              </a:rPr>
              <a:t>Variable credential (Chứng chỉ biến thiên)</a:t>
            </a:r>
          </a:p>
          <a:p>
            <a:endParaRPr lang="en-US"/>
          </a:p>
        </p:txBody>
      </p:sp>
      <p:pic>
        <p:nvPicPr>
          <p:cNvPr id="4" name="Picture 3" descr="A cartoon character with a question mark&#10;&#10;Description automatically generated">
            <a:extLst>
              <a:ext uri="{FF2B5EF4-FFF2-40B4-BE49-F238E27FC236}">
                <a16:creationId xmlns:a16="http://schemas.microsoft.com/office/drawing/2014/main" id="{293DF42D-AF0D-7B4D-E061-07D117BE32A7}"/>
              </a:ext>
            </a:extLst>
          </p:cNvPr>
          <p:cNvPicPr>
            <a:picLocks noChangeAspect="1"/>
          </p:cNvPicPr>
          <p:nvPr/>
        </p:nvPicPr>
        <p:blipFill>
          <a:blip r:embed="rId3">
            <a:extLst>
              <a:ext uri="{837473B0-CC2E-450A-ABE3-18F120FF3D39}">
                <a1611:picAttrSrcUrl xmlns:a1611="http://schemas.microsoft.com/office/drawing/2016/11/main" xmlns="" r:id="rId4"/>
              </a:ext>
            </a:extLst>
          </a:blip>
          <a:stretch>
            <a:fillRect/>
          </a:stretch>
        </p:blipFill>
        <p:spPr>
          <a:xfrm>
            <a:off x="6954022" y="1975626"/>
            <a:ext cx="1990952" cy="1990952"/>
          </a:xfrm>
          <a:prstGeom prst="rect">
            <a:avLst/>
          </a:prstGeom>
        </p:spPr>
      </p:pic>
      <p:sp>
        <p:nvSpPr>
          <p:cNvPr id="5" name="TextBox 4">
            <a:extLst>
              <a:ext uri="{FF2B5EF4-FFF2-40B4-BE49-F238E27FC236}">
                <a16:creationId xmlns:a16="http://schemas.microsoft.com/office/drawing/2014/main" id="{0C7DF20E-550E-4065-7D3F-F6858C98C5A7}"/>
              </a:ext>
            </a:extLst>
          </p:cNvPr>
          <p:cNvSpPr txBox="1"/>
          <p:nvPr/>
        </p:nvSpPr>
        <p:spPr>
          <a:xfrm>
            <a:off x="2000250" y="4933244"/>
            <a:ext cx="4694061" cy="230832"/>
          </a:xfrm>
          <a:prstGeom prst="rect">
            <a:avLst/>
          </a:prstGeom>
          <a:noFill/>
        </p:spPr>
        <p:txBody>
          <a:bodyPr wrap="square" rtlCol="0">
            <a:spAutoFit/>
          </a:bodyPr>
          <a:lstStyle/>
          <a:p>
            <a:r>
              <a:rPr lang="en-US" sz="900">
                <a:hlinkClick r:id="rId4" tooltip="https://freepngimg.com/png/88497-information-human-text-faq-question-behavior"/>
              </a:rPr>
              <a:t>This Photo</a:t>
            </a:r>
            <a:r>
              <a:rPr lang="en-US" sz="900"/>
              <a:t> by Unknown Author is licensed under </a:t>
            </a:r>
            <a:r>
              <a:rPr lang="en-US" sz="900">
                <a:hlinkClick r:id="rId5" tooltip="https://creativecommons.org/licenses/by-nc/3.0/"/>
              </a:rPr>
              <a:t>CC BY-NC</a:t>
            </a:r>
            <a:endParaRPr lang="en-US" sz="900"/>
          </a:p>
        </p:txBody>
      </p:sp>
    </p:spTree>
    <p:extLst>
      <p:ext uri="{BB962C8B-B14F-4D97-AF65-F5344CB8AC3E}">
        <p14:creationId xmlns:p14="http://schemas.microsoft.com/office/powerpoint/2010/main" val="1730152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18"/>
          <p:cNvPicPr preferRelativeResize="0"/>
          <p:nvPr/>
        </p:nvPicPr>
        <p:blipFill>
          <a:blip r:embed="rId3">
            <a:alphaModFix/>
          </a:blip>
          <a:stretch>
            <a:fillRect/>
          </a:stretch>
        </p:blipFill>
        <p:spPr>
          <a:xfrm>
            <a:off x="2796175" y="468525"/>
            <a:ext cx="3656275" cy="3656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300">
                <a:latin typeface="+mj-lt"/>
              </a:rPr>
              <a:t>Nội dung </a:t>
            </a:r>
            <a:endParaRPr sz="3300">
              <a:latin typeface="+mj-lt"/>
            </a:endParaRPr>
          </a:p>
        </p:txBody>
      </p:sp>
      <p:sp>
        <p:nvSpPr>
          <p:cNvPr id="80" name="Google Shape;80;p13"/>
          <p:cNvSpPr txBox="1">
            <a:spLocks noGrp="1"/>
          </p:cNvSpPr>
          <p:nvPr>
            <p:ph type="body" idx="1"/>
          </p:nvPr>
        </p:nvSpPr>
        <p:spPr>
          <a:xfrm>
            <a:off x="619219" y="569775"/>
            <a:ext cx="8118300" cy="3500316"/>
          </a:xfrm>
          <a:prstGeom prst="rect">
            <a:avLst/>
          </a:prstGeom>
        </p:spPr>
        <p:txBody>
          <a:bodyPr spcFirstLastPara="1" wrap="square" lIns="91425" tIns="91425" rIns="91425" bIns="91425" anchor="t" anchorCtr="0">
            <a:normAutofit fontScale="85000" lnSpcReduction="10000"/>
          </a:bodyPr>
          <a:lstStyle/>
          <a:p>
            <a:pPr marL="0" lvl="0" indent="0" algn="just" rtl="0">
              <a:lnSpc>
                <a:spcPct val="150000"/>
              </a:lnSpc>
              <a:spcBef>
                <a:spcPts val="1800"/>
              </a:spcBef>
              <a:spcAft>
                <a:spcPts val="0"/>
              </a:spcAft>
              <a:buClr>
                <a:schemeClr val="dk1"/>
              </a:buClr>
              <a:buSzPts val="1400"/>
              <a:buNone/>
            </a:pPr>
            <a:endParaRPr lang="en-US" sz="1400">
              <a:solidFill>
                <a:schemeClr val="dk1"/>
              </a:solidFill>
              <a:latin typeface="Lato"/>
              <a:ea typeface="Lato"/>
              <a:cs typeface="Lato"/>
              <a:sym typeface="Lato"/>
            </a:endParaRPr>
          </a:p>
          <a:p>
            <a:pPr marL="0" lvl="0" indent="-317500" algn="just" rtl="0">
              <a:lnSpc>
                <a:spcPct val="150000"/>
              </a:lnSpc>
              <a:spcAft>
                <a:spcPts val="0"/>
              </a:spcAft>
              <a:buClr>
                <a:schemeClr val="dk1"/>
              </a:buClr>
              <a:buSzPts val="1400"/>
              <a:buFont typeface="Lato"/>
              <a:buChar char="●"/>
            </a:pPr>
            <a:r>
              <a:rPr lang="en-US" sz="3100">
                <a:solidFill>
                  <a:schemeClr val="dk1"/>
                </a:solidFill>
                <a:latin typeface="+mj-lt"/>
                <a:ea typeface="Lato"/>
                <a:cs typeface="Lato"/>
                <a:sym typeface="Lato"/>
              </a:rPr>
              <a:t>Một số khái niệm cơ bản</a:t>
            </a:r>
          </a:p>
          <a:p>
            <a:pPr marL="0" lvl="0" indent="-317500" algn="just" rtl="0">
              <a:lnSpc>
                <a:spcPct val="150000"/>
              </a:lnSpc>
              <a:spcAft>
                <a:spcPts val="0"/>
              </a:spcAft>
              <a:buClr>
                <a:schemeClr val="dk1"/>
              </a:buClr>
              <a:buSzPts val="1400"/>
              <a:buFont typeface="Lato"/>
              <a:buChar char="●"/>
            </a:pPr>
            <a:r>
              <a:rPr lang="en-US" sz="3100">
                <a:solidFill>
                  <a:schemeClr val="dk1"/>
                </a:solidFill>
                <a:latin typeface="+mj-lt"/>
                <a:ea typeface="Lato"/>
                <a:cs typeface="Lato"/>
                <a:sym typeface="Lato"/>
              </a:rPr>
              <a:t>Người sở hữu (Holders)</a:t>
            </a:r>
          </a:p>
          <a:p>
            <a:pPr marL="0" lvl="0" indent="-317500" algn="just" rtl="0">
              <a:lnSpc>
                <a:spcPct val="150000"/>
              </a:lnSpc>
              <a:spcBef>
                <a:spcPts val="0"/>
              </a:spcBef>
              <a:spcAft>
                <a:spcPts val="0"/>
              </a:spcAft>
              <a:buClr>
                <a:schemeClr val="dk1"/>
              </a:buClr>
              <a:buSzPts val="1400"/>
              <a:buFont typeface="Lato"/>
              <a:buChar char="●"/>
            </a:pPr>
            <a:r>
              <a:rPr lang="en-US" sz="3100">
                <a:solidFill>
                  <a:schemeClr val="dk1"/>
                </a:solidFill>
                <a:latin typeface="+mj-lt"/>
                <a:ea typeface="Lato"/>
                <a:cs typeface="Lato"/>
                <a:sym typeface="Lato"/>
              </a:rPr>
              <a:t>Bên phát hành/ người phát hành (Issuers)</a:t>
            </a:r>
            <a:endParaRPr sz="3100">
              <a:solidFill>
                <a:schemeClr val="dk1"/>
              </a:solidFill>
              <a:latin typeface="+mj-lt"/>
              <a:ea typeface="Lato"/>
              <a:cs typeface="Lato"/>
              <a:sym typeface="Lato"/>
            </a:endParaRPr>
          </a:p>
          <a:p>
            <a:pPr marL="0" lvl="0" indent="-317500" algn="just" rtl="0">
              <a:lnSpc>
                <a:spcPct val="150000"/>
              </a:lnSpc>
              <a:spcBef>
                <a:spcPts val="0"/>
              </a:spcBef>
              <a:spcAft>
                <a:spcPts val="0"/>
              </a:spcAft>
              <a:buClr>
                <a:schemeClr val="dk1"/>
              </a:buClr>
              <a:buSzPts val="1400"/>
              <a:buFont typeface="Lato"/>
              <a:buChar char="●"/>
            </a:pPr>
            <a:r>
              <a:rPr lang="en-US" sz="3100">
                <a:solidFill>
                  <a:schemeClr val="dk1"/>
                </a:solidFill>
                <a:latin typeface="+mj-lt"/>
                <a:ea typeface="Lato"/>
                <a:cs typeface="Lato"/>
                <a:sym typeface="Lato"/>
              </a:rPr>
              <a:t>Bên xác minh/ người xác minh (Verifiers)</a:t>
            </a:r>
            <a:endParaRPr sz="3100">
              <a:solidFill>
                <a:schemeClr val="dk1"/>
              </a:solidFill>
              <a:latin typeface="+mj-lt"/>
              <a:ea typeface="Lato"/>
              <a:cs typeface="Lato"/>
              <a:sym typeface="Lato"/>
            </a:endParaRPr>
          </a:p>
          <a:p>
            <a:pPr marL="0" lvl="0" indent="-317500" algn="just" rtl="0">
              <a:lnSpc>
                <a:spcPct val="150000"/>
              </a:lnSpc>
              <a:spcBef>
                <a:spcPts val="0"/>
              </a:spcBef>
              <a:spcAft>
                <a:spcPts val="0"/>
              </a:spcAft>
              <a:buClr>
                <a:schemeClr val="dk1"/>
              </a:buClr>
              <a:buSzPts val="1400"/>
              <a:buFont typeface="Lato"/>
              <a:buChar char="●"/>
            </a:pPr>
            <a:r>
              <a:rPr lang="en-US" sz="3100">
                <a:solidFill>
                  <a:schemeClr val="dk1"/>
                </a:solidFill>
                <a:latin typeface="+mj-lt"/>
                <a:ea typeface="Lato"/>
                <a:cs typeface="Lato"/>
                <a:sym typeface="Lato"/>
              </a:rPr>
              <a:t>Ứng dụng minh họa</a:t>
            </a:r>
            <a:endParaRPr sz="3100">
              <a:solidFill>
                <a:schemeClr val="dk1"/>
              </a:solidFill>
              <a:latin typeface="+mj-lt"/>
              <a:ea typeface="Lato"/>
              <a:cs typeface="Lato"/>
              <a:sym typeface="Lato"/>
            </a:endParaRPr>
          </a:p>
          <a:p>
            <a:pPr marL="139700" lvl="0" indent="0" algn="just" rtl="0">
              <a:lnSpc>
                <a:spcPct val="150000"/>
              </a:lnSpc>
              <a:spcBef>
                <a:spcPts val="0"/>
              </a:spcBef>
              <a:spcAft>
                <a:spcPts val="0"/>
              </a:spcAft>
              <a:buClr>
                <a:schemeClr val="dk1"/>
              </a:buClr>
              <a:buSzPts val="14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A7B03-78CB-8F51-3623-DCA1A429531A}"/>
              </a:ext>
            </a:extLst>
          </p:cNvPr>
          <p:cNvSpPr>
            <a:spLocks noGrp="1"/>
          </p:cNvSpPr>
          <p:nvPr>
            <p:ph type="title"/>
          </p:nvPr>
        </p:nvSpPr>
        <p:spPr/>
        <p:txBody>
          <a:bodyPr>
            <a:noAutofit/>
          </a:bodyPr>
          <a:lstStyle/>
          <a:p>
            <a:r>
              <a:rPr lang="en-US" sz="3300">
                <a:latin typeface="+mj-lt"/>
              </a:rPr>
              <a:t>Một số khái niệm cơ bản</a:t>
            </a:r>
          </a:p>
        </p:txBody>
      </p:sp>
      <p:sp>
        <p:nvSpPr>
          <p:cNvPr id="3" name="Text Placeholder 2">
            <a:extLst>
              <a:ext uri="{FF2B5EF4-FFF2-40B4-BE49-F238E27FC236}">
                <a16:creationId xmlns:a16="http://schemas.microsoft.com/office/drawing/2014/main" id="{A096F306-C915-3B59-DF0F-C64D44F1359D}"/>
              </a:ext>
            </a:extLst>
          </p:cNvPr>
          <p:cNvSpPr>
            <a:spLocks noGrp="1"/>
          </p:cNvSpPr>
          <p:nvPr>
            <p:ph type="body" idx="1"/>
          </p:nvPr>
        </p:nvSpPr>
        <p:spPr>
          <a:xfrm>
            <a:off x="102358" y="569775"/>
            <a:ext cx="8939283" cy="4036092"/>
          </a:xfrm>
        </p:spPr>
        <p:txBody>
          <a:bodyPr>
            <a:noAutofit/>
          </a:bodyPr>
          <a:lstStyle/>
          <a:p>
            <a:r>
              <a:rPr lang="en-US" sz="2100" b="1">
                <a:latin typeface="+mj-lt"/>
              </a:rPr>
              <a:t>SSI - </a:t>
            </a:r>
            <a:r>
              <a:rPr lang="en-US" sz="2100" b="1" i="0">
                <a:solidFill>
                  <a:srgbClr val="0D0D0D"/>
                </a:solidFill>
                <a:effectLst/>
                <a:latin typeface="+mj-lt"/>
              </a:rPr>
              <a:t>Self-Sovereign Identity </a:t>
            </a:r>
            <a:r>
              <a:rPr lang="en-US" sz="2100" b="0" i="0">
                <a:solidFill>
                  <a:srgbClr val="0D0D0D"/>
                </a:solidFill>
                <a:effectLst/>
                <a:latin typeface="+mj-lt"/>
              </a:rPr>
              <a:t>(</a:t>
            </a:r>
            <a:r>
              <a:rPr lang="vi-VN" sz="2100" b="0" i="0">
                <a:solidFill>
                  <a:srgbClr val="0D0D0D"/>
                </a:solidFill>
                <a:effectLst/>
                <a:latin typeface="+mj-lt"/>
              </a:rPr>
              <a:t>Định danh Tự chủ) là một khái niệm trong lĩnh vực công nghệ thông tin và bảo mật dữ liệu, nhấn mạnh sự kiểm soát và quản lý độc lập của thông tin cá nhân bởi chính người sở hữu thông tin đó.</a:t>
            </a:r>
            <a:r>
              <a:rPr lang="en-US" sz="2100" b="0" i="0">
                <a:solidFill>
                  <a:srgbClr val="0D0D0D"/>
                </a:solidFill>
                <a:effectLst/>
                <a:latin typeface="+mj-lt"/>
              </a:rPr>
              <a:t> </a:t>
            </a:r>
          </a:p>
          <a:p>
            <a:r>
              <a:rPr lang="en-US" sz="2100" b="0" i="0">
                <a:solidFill>
                  <a:srgbClr val="0D0D0D"/>
                </a:solidFill>
                <a:effectLst/>
                <a:latin typeface="+mj-lt"/>
              </a:rPr>
              <a:t>Đặc điểm của SSI:</a:t>
            </a:r>
          </a:p>
          <a:p>
            <a:pPr lvl="1"/>
            <a:r>
              <a:rPr lang="en-US" sz="2100" i="0">
                <a:solidFill>
                  <a:srgbClr val="0D0D0D"/>
                </a:solidFill>
                <a:effectLst/>
                <a:latin typeface="+mj-lt"/>
              </a:rPr>
              <a:t>Tự chủ</a:t>
            </a:r>
          </a:p>
          <a:p>
            <a:pPr lvl="1"/>
            <a:r>
              <a:rPr lang="vi-VN" sz="2100" i="0">
                <a:solidFill>
                  <a:srgbClr val="0D0D0D"/>
                </a:solidFill>
                <a:effectLst/>
                <a:latin typeface="+mj-lt"/>
              </a:rPr>
              <a:t>Tự chủ về dữ liệu</a:t>
            </a:r>
            <a:endParaRPr lang="en-US" sz="2100" i="0">
              <a:solidFill>
                <a:srgbClr val="0D0D0D"/>
              </a:solidFill>
              <a:effectLst/>
              <a:latin typeface="+mj-lt"/>
            </a:endParaRPr>
          </a:p>
          <a:p>
            <a:pPr lvl="1"/>
            <a:r>
              <a:rPr lang="vi-VN" sz="2100" i="0">
                <a:solidFill>
                  <a:srgbClr val="0D0D0D"/>
                </a:solidFill>
                <a:effectLst/>
                <a:latin typeface="+mj-lt"/>
              </a:rPr>
              <a:t>Phương tiện xác minh</a:t>
            </a:r>
            <a:endParaRPr lang="en-US" sz="2100" i="0">
              <a:solidFill>
                <a:srgbClr val="0D0D0D"/>
              </a:solidFill>
              <a:effectLst/>
              <a:latin typeface="+mj-lt"/>
            </a:endParaRPr>
          </a:p>
          <a:p>
            <a:pPr lvl="1"/>
            <a:r>
              <a:rPr lang="vi-VN" sz="2100" i="0">
                <a:solidFill>
                  <a:srgbClr val="0D0D0D"/>
                </a:solidFill>
                <a:effectLst/>
                <a:latin typeface="+mj-lt"/>
              </a:rPr>
              <a:t>Quyền riêng tư và bảo mật</a:t>
            </a:r>
            <a:endParaRPr lang="en-US" sz="2100" i="0">
              <a:solidFill>
                <a:srgbClr val="0D0D0D"/>
              </a:solidFill>
              <a:effectLst/>
              <a:latin typeface="+mj-lt"/>
            </a:endParaRPr>
          </a:p>
          <a:p>
            <a:pPr lvl="1"/>
            <a:r>
              <a:rPr lang="vi-VN" sz="2100" i="0">
                <a:solidFill>
                  <a:srgbClr val="0D0D0D"/>
                </a:solidFill>
                <a:effectLst/>
                <a:latin typeface="+mj-lt"/>
              </a:rPr>
              <a:t>Ứng dụng rộng rãi</a:t>
            </a:r>
            <a:endParaRPr lang="en-US" sz="2100">
              <a:latin typeface="+mj-lt"/>
            </a:endParaRPr>
          </a:p>
        </p:txBody>
      </p:sp>
    </p:spTree>
    <p:extLst>
      <p:ext uri="{BB962C8B-B14F-4D97-AF65-F5344CB8AC3E}">
        <p14:creationId xmlns:p14="http://schemas.microsoft.com/office/powerpoint/2010/main" val="1015027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A7B03-78CB-8F51-3623-DCA1A429531A}"/>
              </a:ext>
            </a:extLst>
          </p:cNvPr>
          <p:cNvSpPr>
            <a:spLocks noGrp="1"/>
          </p:cNvSpPr>
          <p:nvPr>
            <p:ph type="title"/>
          </p:nvPr>
        </p:nvSpPr>
        <p:spPr/>
        <p:txBody>
          <a:bodyPr>
            <a:noAutofit/>
          </a:bodyPr>
          <a:lstStyle/>
          <a:p>
            <a:r>
              <a:rPr lang="en-US" sz="3300">
                <a:latin typeface="+mj-lt"/>
              </a:rPr>
              <a:t>Một số khái niệm cơ bản</a:t>
            </a:r>
          </a:p>
        </p:txBody>
      </p:sp>
      <p:sp>
        <p:nvSpPr>
          <p:cNvPr id="3" name="Text Placeholder 2">
            <a:extLst>
              <a:ext uri="{FF2B5EF4-FFF2-40B4-BE49-F238E27FC236}">
                <a16:creationId xmlns:a16="http://schemas.microsoft.com/office/drawing/2014/main" id="{A096F306-C915-3B59-DF0F-C64D44F1359D}"/>
              </a:ext>
            </a:extLst>
          </p:cNvPr>
          <p:cNvSpPr>
            <a:spLocks noGrp="1"/>
          </p:cNvSpPr>
          <p:nvPr>
            <p:ph type="body" idx="1"/>
          </p:nvPr>
        </p:nvSpPr>
        <p:spPr>
          <a:xfrm>
            <a:off x="512925" y="569775"/>
            <a:ext cx="8118300" cy="4036092"/>
          </a:xfrm>
        </p:spPr>
        <p:txBody>
          <a:bodyPr>
            <a:noAutofit/>
          </a:bodyPr>
          <a:lstStyle/>
          <a:p>
            <a:pPr marL="53975" indent="341313" algn="just">
              <a:lnSpc>
                <a:spcPct val="100000"/>
              </a:lnSpc>
            </a:pPr>
            <a:r>
              <a:rPr lang="en-US" sz="2300">
                <a:latin typeface="+mj-lt"/>
              </a:rPr>
              <a:t>DIDs – (Decentralized Identifiers) định danh phân tán </a:t>
            </a:r>
            <a:r>
              <a:rPr lang="vi-VN" sz="2300">
                <a:latin typeface="+mj-lt"/>
              </a:rPr>
              <a:t>là một chuẩn trong lĩnh vực công nghệ thông tin, được thiết kế để </a:t>
            </a:r>
            <a:r>
              <a:rPr lang="vi-VN" sz="2300">
                <a:solidFill>
                  <a:srgbClr val="FF0000"/>
                </a:solidFill>
                <a:latin typeface="+mj-lt"/>
              </a:rPr>
              <a:t>đại diện cho và định danh</a:t>
            </a:r>
            <a:r>
              <a:rPr lang="vi-VN" sz="2300">
                <a:latin typeface="+mj-lt"/>
              </a:rPr>
              <a:t> các thực thể kỹ thuật số một cách duy nhất và phân tán</a:t>
            </a:r>
            <a:r>
              <a:rPr lang="en-US" sz="2300">
                <a:latin typeface="+mj-lt"/>
              </a:rPr>
              <a:t>.</a:t>
            </a:r>
          </a:p>
          <a:p>
            <a:pPr marL="53975" indent="341313" algn="just">
              <a:lnSpc>
                <a:spcPct val="100000"/>
              </a:lnSpc>
            </a:pPr>
            <a:r>
              <a:rPr lang="en-US" sz="2300">
                <a:latin typeface="+mj-lt"/>
              </a:rPr>
              <a:t>Đặc điểm:</a:t>
            </a:r>
          </a:p>
          <a:p>
            <a:pPr marL="682625" lvl="1" indent="231775" algn="just">
              <a:lnSpc>
                <a:spcPct val="100000"/>
              </a:lnSpc>
            </a:pPr>
            <a:r>
              <a:rPr lang="en-US" sz="2300">
                <a:latin typeface="+mj-lt"/>
              </a:rPr>
              <a:t>Đại diện duy nhất</a:t>
            </a:r>
          </a:p>
          <a:p>
            <a:pPr marL="682625" lvl="1" indent="231775" algn="just">
              <a:lnSpc>
                <a:spcPct val="100000"/>
              </a:lnSpc>
            </a:pPr>
            <a:r>
              <a:rPr lang="en-US" sz="2300">
                <a:latin typeface="+mj-lt"/>
              </a:rPr>
              <a:t>Phân tán</a:t>
            </a:r>
          </a:p>
          <a:p>
            <a:pPr marL="682625" lvl="1" indent="231775" algn="just">
              <a:lnSpc>
                <a:spcPct val="100000"/>
              </a:lnSpc>
            </a:pPr>
            <a:r>
              <a:rPr lang="en-US" sz="2300">
                <a:latin typeface="+mj-lt"/>
              </a:rPr>
              <a:t>Tự chủ và kiểm soát</a:t>
            </a:r>
          </a:p>
          <a:p>
            <a:pPr marL="682625" lvl="1" indent="231775" algn="just">
              <a:lnSpc>
                <a:spcPct val="100000"/>
              </a:lnSpc>
            </a:pPr>
            <a:r>
              <a:rPr lang="en-US" sz="2300">
                <a:latin typeface="+mj-lt"/>
              </a:rPr>
              <a:t>Khả năng mở rộng và tích hợp</a:t>
            </a:r>
          </a:p>
          <a:p>
            <a:pPr marL="682625" lvl="1" indent="231775" algn="just">
              <a:lnSpc>
                <a:spcPct val="100000"/>
              </a:lnSpc>
            </a:pPr>
            <a:r>
              <a:rPr lang="vi-VN" sz="2300">
                <a:latin typeface="+mj-lt"/>
              </a:rPr>
              <a:t>Bảo mật và quyền riêng tư</a:t>
            </a:r>
            <a:endParaRPr lang="en-US" sz="2300">
              <a:latin typeface="+mj-lt"/>
            </a:endParaRPr>
          </a:p>
        </p:txBody>
      </p:sp>
    </p:spTree>
    <p:extLst>
      <p:ext uri="{BB962C8B-B14F-4D97-AF65-F5344CB8AC3E}">
        <p14:creationId xmlns:p14="http://schemas.microsoft.com/office/powerpoint/2010/main" val="2286868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A7B03-78CB-8F51-3623-DCA1A429531A}"/>
              </a:ext>
            </a:extLst>
          </p:cNvPr>
          <p:cNvSpPr>
            <a:spLocks noGrp="1"/>
          </p:cNvSpPr>
          <p:nvPr>
            <p:ph type="title"/>
          </p:nvPr>
        </p:nvSpPr>
        <p:spPr/>
        <p:txBody>
          <a:bodyPr>
            <a:noAutofit/>
          </a:bodyPr>
          <a:lstStyle/>
          <a:p>
            <a:r>
              <a:rPr lang="en-US" sz="3300">
                <a:latin typeface="+mj-lt"/>
              </a:rPr>
              <a:t>Một số khái niệm cơ bản</a:t>
            </a:r>
          </a:p>
        </p:txBody>
      </p:sp>
      <p:sp>
        <p:nvSpPr>
          <p:cNvPr id="3" name="Text Placeholder 2">
            <a:extLst>
              <a:ext uri="{FF2B5EF4-FFF2-40B4-BE49-F238E27FC236}">
                <a16:creationId xmlns:a16="http://schemas.microsoft.com/office/drawing/2014/main" id="{A096F306-C915-3B59-DF0F-C64D44F1359D}"/>
              </a:ext>
            </a:extLst>
          </p:cNvPr>
          <p:cNvSpPr>
            <a:spLocks noGrp="1"/>
          </p:cNvSpPr>
          <p:nvPr>
            <p:ph type="body" idx="1"/>
          </p:nvPr>
        </p:nvSpPr>
        <p:spPr>
          <a:xfrm>
            <a:off x="512925" y="569775"/>
            <a:ext cx="8118300" cy="4036092"/>
          </a:xfrm>
        </p:spPr>
        <p:txBody>
          <a:bodyPr>
            <a:noAutofit/>
          </a:bodyPr>
          <a:lstStyle/>
          <a:p>
            <a:pPr marL="0" indent="341313" algn="just">
              <a:lnSpc>
                <a:spcPct val="100000"/>
              </a:lnSpc>
            </a:pPr>
            <a:r>
              <a:rPr lang="en-US" sz="2300" b="1">
                <a:latin typeface="+mj-lt"/>
              </a:rPr>
              <a:t>VCs - Verifiable Credentials </a:t>
            </a:r>
            <a:r>
              <a:rPr lang="en-US" sz="2300">
                <a:latin typeface="+mj-lt"/>
              </a:rPr>
              <a:t>(Giấy chứng nhận có thể xác minh) một khái niệm trong lĩnh vực định danh số và bảo mật thông tin, nhằm cung cấp một cách để </a:t>
            </a:r>
            <a:r>
              <a:rPr lang="en-US" sz="2300">
                <a:solidFill>
                  <a:schemeClr val="accent1">
                    <a:lumMod val="75000"/>
                  </a:schemeClr>
                </a:solidFill>
                <a:latin typeface="+mj-lt"/>
              </a:rPr>
              <a:t>chứng thực </a:t>
            </a:r>
            <a:r>
              <a:rPr lang="en-US" sz="2300">
                <a:solidFill>
                  <a:srgbClr val="FF0000"/>
                </a:solidFill>
                <a:latin typeface="+mj-lt"/>
              </a:rPr>
              <a:t>thông tin về một thực thể </a:t>
            </a:r>
            <a:r>
              <a:rPr lang="en-US" sz="2300">
                <a:latin typeface="+mj-lt"/>
              </a:rPr>
              <a:t>cụ thể một cách an toàn và tin cậy.</a:t>
            </a:r>
          </a:p>
          <a:p>
            <a:pPr marL="0" indent="341313" algn="just">
              <a:lnSpc>
                <a:spcPct val="100000"/>
              </a:lnSpc>
            </a:pPr>
            <a:r>
              <a:rPr lang="en-US" sz="2300" b="1">
                <a:latin typeface="+mj-lt"/>
              </a:rPr>
              <a:t>Đặc điểm</a:t>
            </a:r>
            <a:r>
              <a:rPr lang="en-US" sz="2300">
                <a:latin typeface="+mj-lt"/>
              </a:rPr>
              <a:t>:</a:t>
            </a:r>
          </a:p>
          <a:p>
            <a:pPr marL="0" lvl="1" indent="341313" algn="just">
              <a:lnSpc>
                <a:spcPct val="100000"/>
              </a:lnSpc>
            </a:pPr>
            <a:r>
              <a:rPr lang="en-US" sz="2300">
                <a:latin typeface="+mj-lt"/>
              </a:rPr>
              <a:t>Thông tin xác thực</a:t>
            </a:r>
          </a:p>
          <a:p>
            <a:pPr marL="0" lvl="1" indent="341313" algn="just">
              <a:lnSpc>
                <a:spcPct val="100000"/>
              </a:lnSpc>
            </a:pPr>
            <a:r>
              <a:rPr lang="en-US" sz="2300">
                <a:latin typeface="+mj-lt"/>
              </a:rPr>
              <a:t>Có thể xác minh</a:t>
            </a:r>
          </a:p>
          <a:p>
            <a:pPr marL="0" lvl="1" indent="341313" algn="just">
              <a:lnSpc>
                <a:spcPct val="100000"/>
              </a:lnSpc>
            </a:pPr>
            <a:r>
              <a:rPr lang="en-US" sz="2300">
                <a:latin typeface="+mj-lt"/>
              </a:rPr>
              <a:t>Phát hành và chứng thực</a:t>
            </a:r>
          </a:p>
          <a:p>
            <a:pPr marL="0" lvl="1" indent="341313" algn="just">
              <a:lnSpc>
                <a:spcPct val="100000"/>
              </a:lnSpc>
            </a:pPr>
            <a:r>
              <a:rPr lang="en-US" sz="2300">
                <a:latin typeface="+mj-lt"/>
              </a:rPr>
              <a:t>Quản lý và truy cập</a:t>
            </a:r>
          </a:p>
          <a:p>
            <a:pPr marL="0" lvl="1" indent="341313" algn="just">
              <a:lnSpc>
                <a:spcPct val="100000"/>
              </a:lnSpc>
            </a:pPr>
            <a:r>
              <a:rPr lang="vi-VN" sz="2300">
                <a:latin typeface="+mj-lt"/>
              </a:rPr>
              <a:t>Áp dụng rộng rãi</a:t>
            </a:r>
            <a:endParaRPr lang="en-US" sz="2300">
              <a:latin typeface="+mj-lt"/>
            </a:endParaRPr>
          </a:p>
        </p:txBody>
      </p:sp>
    </p:spTree>
    <p:extLst>
      <p:ext uri="{BB962C8B-B14F-4D97-AF65-F5344CB8AC3E}">
        <p14:creationId xmlns:p14="http://schemas.microsoft.com/office/powerpoint/2010/main" val="2822463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4"/>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300">
                <a:latin typeface="+mj-lt"/>
              </a:rPr>
              <a:t>Người sở hữu (Holders)</a:t>
            </a:r>
            <a:endParaRPr sz="3300">
              <a:latin typeface="+mj-lt"/>
            </a:endParaRPr>
          </a:p>
        </p:txBody>
      </p:sp>
      <p:sp>
        <p:nvSpPr>
          <p:cNvPr id="89" name="Google Shape;89;p14"/>
          <p:cNvSpPr txBox="1"/>
          <p:nvPr/>
        </p:nvSpPr>
        <p:spPr>
          <a:xfrm>
            <a:off x="174111" y="435992"/>
            <a:ext cx="8795777" cy="3816399"/>
          </a:xfrm>
          <a:prstGeom prst="rect">
            <a:avLst/>
          </a:prstGeom>
          <a:noFill/>
          <a:ln>
            <a:noFill/>
          </a:ln>
        </p:spPr>
        <p:txBody>
          <a:bodyPr spcFirstLastPara="1" wrap="square" lIns="91425" tIns="91425" rIns="91425" bIns="91425" anchor="t" anchorCtr="0">
            <a:spAutoFit/>
          </a:bodyPr>
          <a:lstStyle/>
          <a:p>
            <a:pPr marL="285750" lvl="0" indent="-285750" algn="l" rtl="0">
              <a:spcBef>
                <a:spcPts val="1500"/>
              </a:spcBef>
              <a:spcAft>
                <a:spcPts val="1500"/>
              </a:spcAft>
              <a:buFontTx/>
              <a:buChar char="-"/>
            </a:pPr>
            <a:r>
              <a:rPr lang="en-US" sz="2300">
                <a:solidFill>
                  <a:srgbClr val="1D1E21"/>
                </a:solidFill>
                <a:highlight>
                  <a:srgbClr val="FDFDFB"/>
                </a:highlight>
                <a:latin typeface="+mj-lt"/>
                <a:sym typeface="Exo"/>
              </a:rPr>
              <a:t>Người sở hữu sẽ sở hữu các chứng chỉ và có toàn quyền kiểm soát các chứng chỉ và chia sẻ hoặc thu hồi các chứng chỉ này cho người khác</a:t>
            </a:r>
          </a:p>
          <a:p>
            <a:pPr marL="285750" lvl="0" indent="-285750" algn="l" rtl="0">
              <a:spcBef>
                <a:spcPts val="1500"/>
              </a:spcBef>
              <a:spcAft>
                <a:spcPts val="1500"/>
              </a:spcAft>
              <a:buFontTx/>
              <a:buChar char="-"/>
            </a:pPr>
            <a:r>
              <a:rPr lang="en-US" sz="2300">
                <a:solidFill>
                  <a:srgbClr val="1D1E21"/>
                </a:solidFill>
                <a:highlight>
                  <a:srgbClr val="FDFDFB"/>
                </a:highlight>
                <a:latin typeface="+mj-lt"/>
                <a:sym typeface="Exo"/>
              </a:rPr>
              <a:t>Người sở hữu kiểm soát các DIDs (Decentralized Identifiers) gọi là các định danh phi tập trung và các giấy tờ xác thực (VCs – Verifiable Credentials)</a:t>
            </a:r>
          </a:p>
          <a:p>
            <a:pPr marL="285750" lvl="0" indent="-285750" algn="l" rtl="0">
              <a:spcBef>
                <a:spcPts val="1500"/>
              </a:spcBef>
              <a:spcAft>
                <a:spcPts val="1500"/>
              </a:spcAft>
              <a:buFontTx/>
              <a:buChar char="-"/>
            </a:pPr>
            <a:r>
              <a:rPr lang="en-US" sz="2300">
                <a:solidFill>
                  <a:srgbClr val="1D1E21"/>
                </a:solidFill>
                <a:highlight>
                  <a:srgbClr val="FDFDFB"/>
                </a:highlight>
                <a:latin typeface="+mj-lt"/>
                <a:sym typeface="Exo"/>
              </a:rPr>
              <a:t>DIDs và VCs được lưu trữ trên hệ sinh thái Blockchain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5"/>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300">
                <a:latin typeface="+mj-lt"/>
              </a:rPr>
              <a:t>Người cấp phát (Issusers)</a:t>
            </a:r>
            <a:endParaRPr sz="3300">
              <a:latin typeface="+mj-lt"/>
            </a:endParaRPr>
          </a:p>
        </p:txBody>
      </p:sp>
      <p:sp>
        <p:nvSpPr>
          <p:cNvPr id="96" name="Google Shape;96;p15"/>
          <p:cNvSpPr txBox="1">
            <a:spLocks noGrp="1"/>
          </p:cNvSpPr>
          <p:nvPr>
            <p:ph type="body" idx="1"/>
          </p:nvPr>
        </p:nvSpPr>
        <p:spPr>
          <a:xfrm>
            <a:off x="287100" y="569774"/>
            <a:ext cx="8569800" cy="3674679"/>
          </a:xfrm>
          <a:prstGeom prst="rect">
            <a:avLst/>
          </a:prstGeom>
        </p:spPr>
        <p:txBody>
          <a:bodyPr spcFirstLastPara="1" wrap="square" lIns="91425" tIns="91425" rIns="91425" bIns="91425" anchor="t" anchorCtr="0">
            <a:normAutofit fontScale="25000" lnSpcReduction="20000"/>
          </a:bodyPr>
          <a:lstStyle/>
          <a:p>
            <a:pPr marL="0" lvl="0" indent="0" algn="l" rtl="0">
              <a:lnSpc>
                <a:spcPct val="120000"/>
              </a:lnSpc>
              <a:spcBef>
                <a:spcPts val="600"/>
              </a:spcBef>
              <a:spcAft>
                <a:spcPts val="0"/>
              </a:spcAft>
              <a:buClr>
                <a:schemeClr val="dk1"/>
              </a:buClr>
              <a:buSzPts val="1100"/>
              <a:buFont typeface="Arial"/>
              <a:buNone/>
            </a:pPr>
            <a:r>
              <a:rPr lang="en-US" sz="8000">
                <a:solidFill>
                  <a:schemeClr val="dk1"/>
                </a:solidFill>
                <a:highlight>
                  <a:srgbClr val="FDFDFB"/>
                </a:highlight>
                <a:latin typeface="Lato"/>
                <a:ea typeface="Lato"/>
                <a:cs typeface="Lato"/>
                <a:sym typeface="Lato"/>
              </a:rPr>
              <a:t>- </a:t>
            </a:r>
            <a:r>
              <a:rPr lang="en-US" sz="8000">
                <a:solidFill>
                  <a:schemeClr val="dk1"/>
                </a:solidFill>
                <a:highlight>
                  <a:srgbClr val="FDFDFB"/>
                </a:highlight>
                <a:latin typeface="+mj-lt"/>
                <a:ea typeface="Lato"/>
                <a:cs typeface="Lato"/>
                <a:sym typeface="Lato"/>
              </a:rPr>
              <a:t>Người phát hành tạo và phát hành các định danh phi tập trung (DIDs) và chứng chỉ có thể xác minh (VCs) cho người dùng: Cụ thể:</a:t>
            </a:r>
          </a:p>
          <a:p>
            <a:pPr marL="0" lvl="0" indent="0" algn="l" rtl="0">
              <a:lnSpc>
                <a:spcPct val="120000"/>
              </a:lnSpc>
              <a:spcBef>
                <a:spcPts val="600"/>
              </a:spcBef>
              <a:spcAft>
                <a:spcPts val="0"/>
              </a:spcAft>
              <a:buClr>
                <a:schemeClr val="dk1"/>
              </a:buClr>
              <a:buSzPts val="1100"/>
              <a:buFont typeface="Arial"/>
              <a:buNone/>
            </a:pPr>
            <a:r>
              <a:rPr lang="en-US" sz="8000" b="1">
                <a:solidFill>
                  <a:schemeClr val="dk1"/>
                </a:solidFill>
                <a:highlight>
                  <a:srgbClr val="FDFDFB"/>
                </a:highlight>
                <a:latin typeface="+mj-lt"/>
                <a:ea typeface="Lato"/>
                <a:cs typeface="Lato"/>
                <a:sym typeface="Lato"/>
              </a:rPr>
              <a:t>+ Tạo ra các DIDs: </a:t>
            </a:r>
            <a:r>
              <a:rPr lang="en-US" sz="8000">
                <a:solidFill>
                  <a:schemeClr val="dk1"/>
                </a:solidFill>
                <a:highlight>
                  <a:srgbClr val="FDFDFB"/>
                </a:highlight>
                <a:latin typeface="+mj-lt"/>
                <a:ea typeface="Lato"/>
                <a:cs typeface="Lato"/>
                <a:sym typeface="Lato"/>
              </a:rPr>
              <a:t>là các chuỗi ký tự độc nhất sử dụng để xác định các thực thể trong mạng lưới phi tập trung</a:t>
            </a:r>
          </a:p>
          <a:p>
            <a:pPr marL="0" lvl="0" indent="0" algn="l" rtl="0">
              <a:lnSpc>
                <a:spcPct val="120000"/>
              </a:lnSpc>
              <a:spcBef>
                <a:spcPts val="600"/>
              </a:spcBef>
              <a:spcAft>
                <a:spcPts val="0"/>
              </a:spcAft>
              <a:buClr>
                <a:schemeClr val="dk1"/>
              </a:buClr>
              <a:buSzPts val="1100"/>
              <a:buFont typeface="Arial"/>
              <a:buNone/>
            </a:pPr>
            <a:r>
              <a:rPr lang="en-US" sz="8000" b="1">
                <a:solidFill>
                  <a:schemeClr val="dk1"/>
                </a:solidFill>
                <a:highlight>
                  <a:srgbClr val="FDFDFB"/>
                </a:highlight>
                <a:latin typeface="+mj-lt"/>
                <a:ea typeface="Lato"/>
                <a:cs typeface="Lato"/>
                <a:sym typeface="Lato"/>
              </a:rPr>
              <a:t>+ Phát hành VCS: </a:t>
            </a:r>
            <a:r>
              <a:rPr lang="vi-VN" sz="8000">
                <a:solidFill>
                  <a:schemeClr val="dk1"/>
                </a:solidFill>
                <a:highlight>
                  <a:srgbClr val="FDFDFB"/>
                </a:highlight>
                <a:latin typeface="+mj-lt"/>
                <a:ea typeface="Lato"/>
                <a:cs typeface="Lato"/>
                <a:sym typeface="Lato"/>
              </a:rPr>
              <a:t>Issuers cung cấp các chứng chỉ có thể xác minh cho người dùng. Đây có thể là các bằng cấp, chứng chỉ chứng minh danh tính, giấy phép lái xe, hoặc bất kỳ loại tài liệu nào khác có thể được xác minh điện tử</a:t>
            </a:r>
            <a:endParaRPr lang="en-US" sz="8000">
              <a:solidFill>
                <a:schemeClr val="dk1"/>
              </a:solidFill>
              <a:highlight>
                <a:srgbClr val="FDFDFB"/>
              </a:highlight>
              <a:latin typeface="+mj-lt"/>
              <a:ea typeface="Lato"/>
              <a:cs typeface="Lato"/>
              <a:sym typeface="Lato"/>
            </a:endParaRPr>
          </a:p>
          <a:p>
            <a:pPr marL="0" lvl="0" indent="0" algn="l" rtl="0">
              <a:lnSpc>
                <a:spcPct val="120000"/>
              </a:lnSpc>
              <a:spcBef>
                <a:spcPts val="600"/>
              </a:spcBef>
              <a:spcAft>
                <a:spcPts val="0"/>
              </a:spcAft>
              <a:buClr>
                <a:schemeClr val="dk1"/>
              </a:buClr>
              <a:buSzPts val="1100"/>
              <a:buFont typeface="Arial"/>
              <a:buNone/>
            </a:pPr>
            <a:r>
              <a:rPr lang="en-US" sz="8000">
                <a:solidFill>
                  <a:schemeClr val="dk1"/>
                </a:solidFill>
                <a:highlight>
                  <a:srgbClr val="FDFDFB"/>
                </a:highlight>
                <a:latin typeface="+mj-lt"/>
                <a:ea typeface="Lato"/>
                <a:cs typeface="Lato"/>
                <a:sym typeface="Lato"/>
              </a:rPr>
              <a:t>+ </a:t>
            </a:r>
            <a:r>
              <a:rPr lang="vi-VN" sz="8000" b="1" i="0">
                <a:solidFill>
                  <a:srgbClr val="0D0D0D"/>
                </a:solidFill>
                <a:effectLst/>
                <a:latin typeface="+mj-lt"/>
              </a:rPr>
              <a:t>Xác minh và kiểm tra thông tin</a:t>
            </a:r>
            <a:r>
              <a:rPr lang="vi-VN" sz="8000" b="0" i="0">
                <a:solidFill>
                  <a:srgbClr val="0D0D0D"/>
                </a:solidFill>
                <a:effectLst/>
                <a:latin typeface="+mj-lt"/>
              </a:rPr>
              <a:t>: Issuers thường cần xác minh thông tin của người dùng trước khi cấp phát chứng chỉ. Điều này đảm bảo rằng các thông tin được chứng thực là chính xác và đáng tin cậy.</a:t>
            </a:r>
            <a:endParaRPr lang="en-US" sz="8000">
              <a:solidFill>
                <a:schemeClr val="dk1"/>
              </a:solidFill>
              <a:highlight>
                <a:srgbClr val="FDFDFB"/>
              </a:highlight>
              <a:latin typeface="+mj-lt"/>
              <a:ea typeface="Lato"/>
              <a:cs typeface="Lato"/>
              <a:sym typeface="Lato"/>
            </a:endParaRPr>
          </a:p>
          <a:p>
            <a:pPr marL="0" lvl="0" indent="0" algn="l" rtl="0">
              <a:spcBef>
                <a:spcPts val="1800"/>
              </a:spcBef>
              <a:spcAft>
                <a:spcPts val="0"/>
              </a:spcAft>
              <a:buClr>
                <a:schemeClr val="dk1"/>
              </a:buClr>
              <a:buSzPts val="1100"/>
              <a:buFont typeface="Arial"/>
              <a:buNone/>
            </a:pPr>
            <a:endParaRPr sz="1500" b="1">
              <a:solidFill>
                <a:srgbClr val="1D1E21"/>
              </a:solidFill>
              <a:highlight>
                <a:srgbClr val="FDFDFB"/>
              </a:highlight>
              <a:latin typeface="Exo"/>
              <a:ea typeface="Exo"/>
              <a:cs typeface="Exo"/>
              <a:sym typeface="Ex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5"/>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300">
                <a:latin typeface="+mj-lt"/>
              </a:rPr>
              <a:t>Người xác thực (Verifiers)</a:t>
            </a:r>
            <a:endParaRPr sz="3300">
              <a:latin typeface="+mj-lt"/>
            </a:endParaRPr>
          </a:p>
        </p:txBody>
      </p:sp>
      <p:sp>
        <p:nvSpPr>
          <p:cNvPr id="96" name="Google Shape;96;p15"/>
          <p:cNvSpPr txBox="1">
            <a:spLocks noGrp="1"/>
          </p:cNvSpPr>
          <p:nvPr>
            <p:ph type="body" idx="1"/>
          </p:nvPr>
        </p:nvSpPr>
        <p:spPr>
          <a:xfrm>
            <a:off x="412340" y="749790"/>
            <a:ext cx="8118299" cy="2986325"/>
          </a:xfrm>
          <a:prstGeom prst="rect">
            <a:avLst/>
          </a:prstGeom>
        </p:spPr>
        <p:txBody>
          <a:bodyPr spcFirstLastPara="1" wrap="square" lIns="91425" tIns="91425" rIns="91425" bIns="91425" anchor="t" anchorCtr="0">
            <a:noAutofit/>
          </a:bodyPr>
          <a:lstStyle/>
          <a:p>
            <a:pPr marL="342900" indent="-342900" algn="just">
              <a:lnSpc>
                <a:spcPct val="100000"/>
              </a:lnSpc>
              <a:spcBef>
                <a:spcPts val="600"/>
              </a:spcBef>
              <a:buClr>
                <a:schemeClr val="dk1"/>
              </a:buClr>
              <a:buSzPts val="1100"/>
            </a:pPr>
            <a:r>
              <a:rPr lang="en-US" sz="2300">
                <a:solidFill>
                  <a:schemeClr val="dk1"/>
                </a:solidFill>
                <a:highlight>
                  <a:srgbClr val="FDFDFB"/>
                </a:highlight>
                <a:latin typeface="+mj-lt"/>
                <a:ea typeface="Lato"/>
                <a:cs typeface="Lato"/>
                <a:sym typeface="Lato"/>
              </a:rPr>
              <a:t> N</a:t>
            </a:r>
            <a:r>
              <a:rPr lang="vi-VN" sz="2300">
                <a:solidFill>
                  <a:schemeClr val="dk1"/>
                </a:solidFill>
                <a:highlight>
                  <a:srgbClr val="FDFDFB"/>
                </a:highlight>
                <a:latin typeface="+mn-lt"/>
                <a:ea typeface="Lato"/>
                <a:cs typeface="Lato"/>
                <a:sym typeface="Lato"/>
              </a:rPr>
              <a:t>gười xác thực (verifier) đóng vai trò quan trọng trong việc xác minh danh tính của người dùng hoặc thực thể</a:t>
            </a:r>
            <a:endParaRPr lang="en-US" sz="2300">
              <a:solidFill>
                <a:schemeClr val="dk1"/>
              </a:solidFill>
              <a:highlight>
                <a:srgbClr val="FDFDFB"/>
              </a:highlight>
              <a:latin typeface="+mn-lt"/>
              <a:ea typeface="Lato"/>
              <a:cs typeface="Lato"/>
              <a:sym typeface="Lato"/>
            </a:endParaRPr>
          </a:p>
          <a:p>
            <a:pPr marL="342900" indent="-342900" algn="just">
              <a:lnSpc>
                <a:spcPct val="100000"/>
              </a:lnSpc>
              <a:spcBef>
                <a:spcPts val="600"/>
              </a:spcBef>
              <a:buClr>
                <a:schemeClr val="dk1"/>
              </a:buClr>
              <a:buSzPts val="1100"/>
            </a:pPr>
            <a:r>
              <a:rPr lang="en-US" sz="2300" b="0" i="0">
                <a:solidFill>
                  <a:srgbClr val="0D0D0D"/>
                </a:solidFill>
                <a:effectLst/>
                <a:latin typeface="+mj-lt"/>
              </a:rPr>
              <a:t> </a:t>
            </a:r>
            <a:r>
              <a:rPr lang="vi-VN" sz="2300" b="0" i="0">
                <a:solidFill>
                  <a:srgbClr val="0D0D0D"/>
                </a:solidFill>
                <a:effectLst/>
                <a:latin typeface="+mn-lt"/>
              </a:rPr>
              <a:t>Vai trò của người xác thực là đảm bảo tính xác thực và độ tin cậy của dữ liệu trong hệ thống</a:t>
            </a:r>
            <a:endParaRPr lang="en-US" sz="2300">
              <a:solidFill>
                <a:srgbClr val="0D0D0D"/>
              </a:solidFill>
              <a:latin typeface="+mn-lt"/>
            </a:endParaRPr>
          </a:p>
          <a:p>
            <a:pPr marL="342900" indent="-342900" algn="just">
              <a:lnSpc>
                <a:spcPct val="100000"/>
              </a:lnSpc>
              <a:spcBef>
                <a:spcPts val="600"/>
              </a:spcBef>
              <a:buClr>
                <a:schemeClr val="dk1"/>
              </a:buClr>
              <a:buSzPts val="1100"/>
            </a:pPr>
            <a:r>
              <a:rPr lang="vi-VN" sz="2300">
                <a:solidFill>
                  <a:srgbClr val="1D1E21"/>
                </a:solidFill>
                <a:highlight>
                  <a:srgbClr val="FDFDFB"/>
                </a:highlight>
                <a:latin typeface="+mj-lt"/>
                <a:ea typeface="Exo"/>
                <a:cs typeface="Exo"/>
                <a:sym typeface="Exo"/>
              </a:rPr>
              <a:t>Người xác </a:t>
            </a:r>
            <a:r>
              <a:rPr lang="en-US" sz="2300">
                <a:solidFill>
                  <a:srgbClr val="1D1E21"/>
                </a:solidFill>
                <a:highlight>
                  <a:srgbClr val="FDFDFB"/>
                </a:highlight>
                <a:latin typeface="+mj-lt"/>
                <a:ea typeface="Exo"/>
                <a:cs typeface="Exo"/>
                <a:sym typeface="Exo"/>
              </a:rPr>
              <a:t>thực</a:t>
            </a:r>
            <a:r>
              <a:rPr lang="vi-VN" sz="2300">
                <a:solidFill>
                  <a:srgbClr val="1D1E21"/>
                </a:solidFill>
                <a:highlight>
                  <a:srgbClr val="FDFDFB"/>
                </a:highlight>
                <a:latin typeface="+mj-lt"/>
                <a:ea typeface="Exo"/>
                <a:cs typeface="Exo"/>
                <a:sym typeface="Exo"/>
              </a:rPr>
              <a:t> có thể sử dụng các phương pháp và công nghệ nhất định để xác minh tính hợp lệ của DIDs</a:t>
            </a:r>
            <a:r>
              <a:rPr lang="en-US" sz="2300">
                <a:solidFill>
                  <a:srgbClr val="1D1E21"/>
                </a:solidFill>
                <a:highlight>
                  <a:srgbClr val="FDFDFB"/>
                </a:highlight>
                <a:latin typeface="+mj-lt"/>
                <a:ea typeface="Exo"/>
                <a:cs typeface="Exo"/>
                <a:sym typeface="Exo"/>
              </a:rPr>
              <a:t>, và yêu cầu VCs từ người sở hữu hoặc tổ chức có liên quan, sau đó xác minh tính hợp lệ của thông tin được chứng thực trong VC.</a:t>
            </a:r>
            <a:endParaRPr sz="2300">
              <a:solidFill>
                <a:srgbClr val="1D1E21"/>
              </a:solidFill>
              <a:highlight>
                <a:srgbClr val="FDFDFB"/>
              </a:highlight>
              <a:latin typeface="+mj-lt"/>
              <a:ea typeface="Exo"/>
              <a:cs typeface="Exo"/>
              <a:sym typeface="Exo"/>
            </a:endParaRPr>
          </a:p>
        </p:txBody>
      </p:sp>
    </p:spTree>
    <p:extLst>
      <p:ext uri="{BB962C8B-B14F-4D97-AF65-F5344CB8AC3E}">
        <p14:creationId xmlns:p14="http://schemas.microsoft.com/office/powerpoint/2010/main" val="3696797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300">
                <a:latin typeface="+mj-lt"/>
              </a:rPr>
              <a:t>Ứng dụng minh họa</a:t>
            </a:r>
            <a:endParaRPr sz="3300">
              <a:latin typeface="+mj-lt"/>
            </a:endParaRPr>
          </a:p>
        </p:txBody>
      </p:sp>
      <p:sp>
        <p:nvSpPr>
          <p:cNvPr id="103" name="Google Shape;103;p16"/>
          <p:cNvSpPr txBox="1">
            <a:spLocks noGrp="1"/>
          </p:cNvSpPr>
          <p:nvPr>
            <p:ph type="body" idx="1"/>
          </p:nvPr>
        </p:nvSpPr>
        <p:spPr>
          <a:xfrm>
            <a:off x="512925" y="1349825"/>
            <a:ext cx="4387200" cy="2720100"/>
          </a:xfrm>
          <a:prstGeom prst="rect">
            <a:avLst/>
          </a:prstGeom>
        </p:spPr>
        <p:txBody>
          <a:bodyPr spcFirstLastPara="1" wrap="square" lIns="91425" tIns="91425" rIns="91425" bIns="91425" anchor="t" anchorCtr="0">
            <a:normAutofit/>
          </a:bodyPr>
          <a:lstStyle/>
          <a:p>
            <a:pPr marL="0" lvl="0" indent="0" algn="l" rtl="0">
              <a:spcBef>
                <a:spcPts val="1500"/>
              </a:spcBef>
              <a:spcAft>
                <a:spcPts val="0"/>
              </a:spcAft>
              <a:buClr>
                <a:schemeClr val="dk1"/>
              </a:buClr>
              <a:buSzPts val="1100"/>
              <a:buFont typeface="Arial"/>
              <a:buNone/>
            </a:pPr>
            <a:r>
              <a:rPr lang="en-US" sz="1500">
                <a:solidFill>
                  <a:srgbClr val="1D1E21"/>
                </a:solidFill>
                <a:highlight>
                  <a:srgbClr val="FDFDFB"/>
                </a:highlight>
                <a:latin typeface="Exo"/>
                <a:ea typeface="Exo"/>
                <a:cs typeface="Exo"/>
                <a:sym typeface="Exo"/>
              </a:rPr>
              <a:t>Demo app</a:t>
            </a:r>
            <a:endParaRPr sz="1500">
              <a:solidFill>
                <a:srgbClr val="1D1E21"/>
              </a:solidFill>
              <a:highlight>
                <a:srgbClr val="FDFDFB"/>
              </a:highlight>
              <a:latin typeface="Exo"/>
              <a:ea typeface="Exo"/>
              <a:cs typeface="Exo"/>
              <a:sym typeface="Exo"/>
            </a:endParaRPr>
          </a:p>
          <a:p>
            <a:pPr marL="0" lvl="0" indent="0" algn="l" rtl="0">
              <a:spcBef>
                <a:spcPts val="1500"/>
              </a:spcBef>
              <a:spcAft>
                <a:spcPts val="0"/>
              </a:spcAft>
              <a:buClr>
                <a:schemeClr val="dk1"/>
              </a:buClr>
              <a:buSzPts val="1100"/>
              <a:buFont typeface="Arial"/>
              <a:buNone/>
            </a:pPr>
            <a:endParaRPr sz="1500">
              <a:solidFill>
                <a:srgbClr val="1D1E21"/>
              </a:solidFill>
              <a:highlight>
                <a:srgbClr val="FDFDFB"/>
              </a:highlight>
              <a:latin typeface="Exo"/>
              <a:ea typeface="Exo"/>
              <a:cs typeface="Exo"/>
              <a:sym typeface="Exo"/>
            </a:endParaRPr>
          </a:p>
          <a:p>
            <a:pPr marL="0" lvl="0" indent="0" algn="l" rtl="0">
              <a:spcBef>
                <a:spcPts val="1500"/>
              </a:spcBef>
              <a:spcAft>
                <a:spcPts val="1500"/>
              </a:spcAft>
              <a:buNone/>
            </a:pPr>
            <a:endParaRPr sz="1500">
              <a:solidFill>
                <a:srgbClr val="1D1E21"/>
              </a:solidFill>
              <a:highlight>
                <a:srgbClr val="FDFDFB"/>
              </a:highlight>
              <a:latin typeface="Exo"/>
              <a:ea typeface="Exo"/>
              <a:cs typeface="Exo"/>
              <a:sym typeface="Exo"/>
            </a:endParaRPr>
          </a:p>
        </p:txBody>
      </p:sp>
      <p:pic>
        <p:nvPicPr>
          <p:cNvPr id="104" name="Google Shape;104;p16"/>
          <p:cNvPicPr preferRelativeResize="0"/>
          <p:nvPr/>
        </p:nvPicPr>
        <p:blipFill>
          <a:blip r:embed="rId3">
            <a:alphaModFix/>
          </a:blip>
          <a:stretch>
            <a:fillRect/>
          </a:stretch>
        </p:blipFill>
        <p:spPr>
          <a:xfrm>
            <a:off x="5175175" y="1040375"/>
            <a:ext cx="3029550" cy="3029550"/>
          </a:xfrm>
          <a:prstGeom prst="rect">
            <a:avLst/>
          </a:prstGeom>
          <a:noFill/>
          <a:ln>
            <a:noFill/>
          </a:ln>
        </p:spPr>
      </p:pic>
    </p:spTree>
  </p:cSld>
  <p:clrMapOvr>
    <a:masterClrMapping/>
  </p:clrMapOvr>
</p:sld>
</file>

<file path=ppt/theme/theme1.xml><?xml version="1.0" encoding="utf-8"?>
<a:theme xmlns:a="http://schemas.openxmlformats.org/drawingml/2006/main" name="C2VN Theme">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393</TotalTime>
  <Words>1166</Words>
  <Application>Microsoft Office PowerPoint</Application>
  <PresentationFormat>On-screen Show (16:9)</PresentationFormat>
  <Paragraphs>90</Paragraphs>
  <Slides>14</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Söhne</vt:lpstr>
      <vt:lpstr>Times New Roman</vt:lpstr>
      <vt:lpstr>Lato</vt:lpstr>
      <vt:lpstr>Helvetica Neue Light</vt:lpstr>
      <vt:lpstr>Exo</vt:lpstr>
      <vt:lpstr>Exo Light</vt:lpstr>
      <vt:lpstr>Aptos</vt:lpstr>
      <vt:lpstr>Space Mono</vt:lpstr>
      <vt:lpstr>C2VN Theme</vt:lpstr>
      <vt:lpstr>Mô hình định danh kỹ thuật số SSI (Self-Sovereign Identity)</vt:lpstr>
      <vt:lpstr>Nội dung </vt:lpstr>
      <vt:lpstr>Một số khái niệm cơ bản</vt:lpstr>
      <vt:lpstr>Một số khái niệm cơ bản</vt:lpstr>
      <vt:lpstr>Một số khái niệm cơ bản</vt:lpstr>
      <vt:lpstr>Người sở hữu (Holders)</vt:lpstr>
      <vt:lpstr>Người cấp phát (Issusers)</vt:lpstr>
      <vt:lpstr>Người xác thực (Verifiers)</vt:lpstr>
      <vt:lpstr>Ứng dụng minh họa</vt:lpstr>
      <vt:lpstr>Câu hỏi cuối chương</vt:lpstr>
      <vt:lpstr>Câu hỏi cuối chương (2)</vt:lpstr>
      <vt:lpstr>Câu hỏi cuối chương (3)</vt:lpstr>
      <vt:lpstr>Câu hỏi cuối chương (4)</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Khóa học AP-101</dc:title>
  <dc:creator>ASUS</dc:creator>
  <cp:lastModifiedBy>Nguyen Xuan Sinh</cp:lastModifiedBy>
  <cp:revision>79</cp:revision>
  <dcterms:modified xsi:type="dcterms:W3CDTF">2024-04-02T16:42:42Z</dcterms:modified>
</cp:coreProperties>
</file>