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6"/>
  </p:notesMasterIdLst>
  <p:sldIdLst>
    <p:sldId id="256" r:id="rId2"/>
    <p:sldId id="257" r:id="rId3"/>
    <p:sldId id="258" r:id="rId4"/>
    <p:sldId id="259" r:id="rId5"/>
    <p:sldId id="260" r:id="rId6"/>
    <p:sldId id="261" r:id="rId7"/>
    <p:sldId id="264" r:id="rId8"/>
    <p:sldId id="263" r:id="rId9"/>
    <p:sldId id="265" r:id="rId10"/>
    <p:sldId id="267" r:id="rId11"/>
    <p:sldId id="266" r:id="rId12"/>
    <p:sldId id="268" r:id="rId13"/>
    <p:sldId id="269" r:id="rId14"/>
    <p:sldId id="262" r:id="rId15"/>
  </p:sldIdLst>
  <p:sldSz cx="9144000" cy="5143500" type="screen16x9"/>
  <p:notesSz cx="6858000" cy="9144000"/>
  <p:embeddedFontLst>
    <p:embeddedFont>
      <p:font typeface="Lato" panose="020B0604020202020204" charset="0"/>
      <p:regular r:id="rId17"/>
      <p:bold r:id="rId18"/>
      <p:italic r:id="rId19"/>
      <p:boldItalic r:id="rId20"/>
    </p:embeddedFont>
    <p:embeddedFont>
      <p:font typeface="Exo Light" panose="020B0604020202020204" charset="0"/>
      <p:regular r:id="rId21"/>
      <p:bold r:id="rId22"/>
      <p:italic r:id="rId23"/>
      <p:boldItalic r:id="rId24"/>
    </p:embeddedFont>
    <p:embeddedFont>
      <p:font typeface="Helvetica Neue Light" panose="020B0604020202020204" charset="0"/>
      <p:regular r:id="rId25"/>
      <p:bold r:id="rId26"/>
      <p:italic r:id="rId27"/>
      <p:boldItalic r:id="rId28"/>
    </p:embeddedFont>
    <p:embeddedFont>
      <p:font typeface="Space Mono" panose="020B0604020202020204" charset="0"/>
      <p:regular r:id="rId29"/>
      <p:bold r:id="rId30"/>
      <p:italic r:id="rId31"/>
      <p:boldItalic r:id="rId32"/>
    </p:embeddedFont>
    <p:embeddedFont>
      <p:font typeface="Ex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78" autoAdjust="0"/>
  </p:normalViewPr>
  <p:slideViewPr>
    <p:cSldViewPr snapToGrid="0">
      <p:cViewPr varScale="1">
        <p:scale>
          <a:sx n="87" d="100"/>
          <a:sy n="87" d="100"/>
        </p:scale>
        <p:origin x="90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heme" Target="theme/theme1.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62c1916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62c1916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af1a8f113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af1a8f113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latin typeface="Lato"/>
              <a:ea typeface="Lato"/>
              <a:cs typeface="Lato"/>
              <a:sym typeface="La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2585789af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2585789af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62c19165a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62c19165a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https://why.cardano.org/en/introduction/designing-in-layers/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af1a8f113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af1a8f113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một "trust framework" (khuôn khổ tin cậy) là một bộ quy tắc, tiêu chuẩn và các giao thức được thiết lập để xác định cách thức xác thực và quản lý danh tính trong hệ thống. Nó cung cấp một cơ sở cho việc xây dựng và quản lý danh tính phi tập trung, nơi mà các thực thể có thể tin tưởng vào sự xác thực của thông tin định danh mà không cần phụ thuộc vào các tổ chức trung gian.</a:t>
            </a:r>
          </a:p>
          <a:p>
            <a:pPr marL="0" lvl="0" indent="0" algn="l" rtl="0">
              <a:spcBef>
                <a:spcPts val="0"/>
              </a:spcBef>
              <a:spcAft>
                <a:spcPts val="0"/>
              </a:spcAft>
              <a:buNone/>
            </a:pPr>
            <a:endParaRPr lang="vi-VN"/>
          </a:p>
          <a:p>
            <a:pPr marL="0" lvl="0" indent="0" algn="l" rtl="0">
              <a:spcBef>
                <a:spcPts val="0"/>
              </a:spcBef>
              <a:spcAft>
                <a:spcPts val="0"/>
              </a:spcAft>
              <a:buNone/>
            </a:pPr>
            <a:r>
              <a:rPr lang="vi-VN"/>
              <a:t>"trust framework" giúp tạo ra một môi trường tin cậy và tự chủ cho người dùng trong việc quản lý và chia sẻ thông tin định danh của họ. Nó thường bao gồm các tiêu chuẩn và giao thức xác thực, cũng như các quy tắc về quản lý thông tin cá nhân và quyền riêng tư.</a:t>
            </a:r>
          </a:p>
          <a:p>
            <a:pPr marL="0" lvl="0" indent="0" algn="l" rtl="0">
              <a:spcBef>
                <a:spcPts val="0"/>
              </a:spcBef>
              <a:spcAft>
                <a:spcPts val="0"/>
              </a:spcAft>
              <a:buNone/>
            </a:pPr>
            <a:endParaRPr lang="vi-VN"/>
          </a:p>
          <a:p>
            <a:pPr marL="0" lvl="0" indent="0" algn="l" rtl="0">
              <a:spcBef>
                <a:spcPts val="0"/>
              </a:spcBef>
              <a:spcAft>
                <a:spcPts val="0"/>
              </a:spcAft>
              <a:buNone/>
            </a:pPr>
            <a:r>
              <a:rPr lang="vi-VN"/>
              <a:t>"Trust framework" trong Atala Prism cung cấp một cơ sở cho việc xây dựng các ứng dụng và dịch vụ dựa trên blockchain có khả năng xác thực và quản lý danh tính một cách an toàn và hiệu quả. Nó giúp tạo ra một môi trường kinh doanh và tương tác trực tuyến mà người dùng có thể tin tưởng vào tính bảo mật và quyền riêng tư của thông tin cá nhân của họ.</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b="0" i="0">
                <a:solidFill>
                  <a:srgbClr val="0D0D0D"/>
                </a:solidFill>
                <a:effectLst/>
                <a:latin typeface="Söhne"/>
              </a:rPr>
              <a:t>"Governance framework" là xác định và thiết lập các quy tắc, tiêu chuẩn, và quy trình quản lý thông tin định danh và các hoạt động liên quan đến nó. Điều này bao gồm việc đảm bảo tính bảo mật, minh bạch, và tuân thủ các quy định về quyền riêng tư trong việc thu thập, lưu trữ, và chia sẻ thông tin định danh của người dùng.</a:t>
            </a:r>
            <a:endParaRPr lang="en-US"/>
          </a:p>
        </p:txBody>
      </p:sp>
    </p:spTree>
    <p:extLst>
      <p:ext uri="{BB962C8B-B14F-4D97-AF65-F5344CB8AC3E}">
        <p14:creationId xmlns:p14="http://schemas.microsoft.com/office/powerpoint/2010/main" val="1496355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vi-VN" sz="1100" b="0" i="0">
                <a:solidFill>
                  <a:srgbClr val="0D0D0D"/>
                </a:solidFill>
                <a:effectLst/>
                <a:latin typeface="+mj-lt"/>
              </a:rPr>
              <a:t>Trust registry" trong Atala Prism đóng vai trò quan trọng trong việc quản lý và duy trì thông tin về các đối tượng tin cậy, giúp tạo ra một môi trường tin cậy và an toàn trong hệ thống</a:t>
            </a:r>
            <a:endParaRPr lang="en-US" sz="1100" b="0" i="0">
              <a:solidFill>
                <a:srgbClr val="0D0D0D"/>
              </a:solidFill>
              <a:effectLst/>
              <a:latin typeface="+mj-lt"/>
            </a:endParaRPr>
          </a:p>
          <a:p>
            <a:endParaRPr lang="en-US"/>
          </a:p>
        </p:txBody>
      </p:sp>
    </p:spTree>
    <p:extLst>
      <p:ext uri="{BB962C8B-B14F-4D97-AF65-F5344CB8AC3E}">
        <p14:creationId xmlns:p14="http://schemas.microsoft.com/office/powerpoint/2010/main" val="1042306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2c19165a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2c19165a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mmit title slide with sub" type="title">
  <p:cSld name="TITLE">
    <p:spTree>
      <p:nvGrpSpPr>
        <p:cNvPr id="1"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1661"/>
          <a:stretch/>
        </p:blipFill>
        <p:spPr>
          <a:xfrm>
            <a:off x="0" y="0"/>
            <a:ext cx="9144000" cy="4514400"/>
          </a:xfrm>
          <a:prstGeom prst="rect">
            <a:avLst/>
          </a:prstGeom>
          <a:noFill/>
          <a:ln>
            <a:noFill/>
          </a:ln>
        </p:spPr>
      </p:pic>
      <p:sp>
        <p:nvSpPr>
          <p:cNvPr id="14" name="Google Shape;14;p2"/>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2"/>
          <p:cNvSpPr txBox="1">
            <a:spLocks noGrp="1"/>
          </p:cNvSpPr>
          <p:nvPr>
            <p:ph type="ctrTitle"/>
          </p:nvPr>
        </p:nvSpPr>
        <p:spPr>
          <a:xfrm>
            <a:off x="288008" y="1130675"/>
            <a:ext cx="8520600" cy="20526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5200"/>
              <a:buNone/>
              <a:defRPr sz="5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6" name="Google Shape;16;p2"/>
          <p:cNvSpPr txBox="1">
            <a:spLocks noGrp="1"/>
          </p:cNvSpPr>
          <p:nvPr>
            <p:ph type="subTitle" idx="1"/>
          </p:nvPr>
        </p:nvSpPr>
        <p:spPr>
          <a:xfrm>
            <a:off x="288000" y="3220225"/>
            <a:ext cx="8520600" cy="792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F2F2F2"/>
              </a:buClr>
              <a:buSzPts val="2800"/>
              <a:buNone/>
              <a:defRPr sz="2800">
                <a:solidFill>
                  <a:srgbClr val="F2F2F2"/>
                </a:solidFill>
              </a:defRPr>
            </a:lvl1pPr>
            <a:lvl2pPr lvl="1" algn="ctr">
              <a:lnSpc>
                <a:spcPct val="100000"/>
              </a:lnSpc>
              <a:spcBef>
                <a:spcPts val="0"/>
              </a:spcBef>
              <a:spcAft>
                <a:spcPts val="0"/>
              </a:spcAft>
              <a:buClr>
                <a:srgbClr val="F2F2F2"/>
              </a:buClr>
              <a:buSzPts val="2800"/>
              <a:buNone/>
              <a:defRPr sz="2800">
                <a:solidFill>
                  <a:srgbClr val="F2F2F2"/>
                </a:solidFill>
              </a:defRPr>
            </a:lvl2pPr>
            <a:lvl3pPr lvl="2" algn="ctr">
              <a:lnSpc>
                <a:spcPct val="100000"/>
              </a:lnSpc>
              <a:spcBef>
                <a:spcPts val="0"/>
              </a:spcBef>
              <a:spcAft>
                <a:spcPts val="0"/>
              </a:spcAft>
              <a:buClr>
                <a:srgbClr val="F2F2F2"/>
              </a:buClr>
              <a:buSzPts val="2800"/>
              <a:buNone/>
              <a:defRPr sz="2800">
                <a:solidFill>
                  <a:srgbClr val="F2F2F2"/>
                </a:solidFill>
              </a:defRPr>
            </a:lvl3pPr>
            <a:lvl4pPr lvl="3" algn="ctr">
              <a:lnSpc>
                <a:spcPct val="100000"/>
              </a:lnSpc>
              <a:spcBef>
                <a:spcPts val="0"/>
              </a:spcBef>
              <a:spcAft>
                <a:spcPts val="0"/>
              </a:spcAft>
              <a:buClr>
                <a:srgbClr val="F2F2F2"/>
              </a:buClr>
              <a:buSzPts val="2800"/>
              <a:buNone/>
              <a:defRPr sz="2800">
                <a:solidFill>
                  <a:srgbClr val="F2F2F2"/>
                </a:solidFill>
              </a:defRPr>
            </a:lvl4pPr>
            <a:lvl5pPr lvl="4" algn="ctr">
              <a:lnSpc>
                <a:spcPct val="100000"/>
              </a:lnSpc>
              <a:spcBef>
                <a:spcPts val="0"/>
              </a:spcBef>
              <a:spcAft>
                <a:spcPts val="0"/>
              </a:spcAft>
              <a:buClr>
                <a:srgbClr val="F2F2F2"/>
              </a:buClr>
              <a:buSzPts val="2800"/>
              <a:buNone/>
              <a:defRPr sz="2800">
                <a:solidFill>
                  <a:srgbClr val="F2F2F2"/>
                </a:solidFill>
              </a:defRPr>
            </a:lvl5pPr>
            <a:lvl6pPr lvl="5" algn="ctr">
              <a:lnSpc>
                <a:spcPct val="100000"/>
              </a:lnSpc>
              <a:spcBef>
                <a:spcPts val="0"/>
              </a:spcBef>
              <a:spcAft>
                <a:spcPts val="0"/>
              </a:spcAft>
              <a:buClr>
                <a:srgbClr val="F2F2F2"/>
              </a:buClr>
              <a:buSzPts val="2800"/>
              <a:buNone/>
              <a:defRPr sz="2800">
                <a:solidFill>
                  <a:srgbClr val="F2F2F2"/>
                </a:solidFill>
              </a:defRPr>
            </a:lvl6pPr>
            <a:lvl7pPr lvl="6" algn="ctr">
              <a:lnSpc>
                <a:spcPct val="100000"/>
              </a:lnSpc>
              <a:spcBef>
                <a:spcPts val="0"/>
              </a:spcBef>
              <a:spcAft>
                <a:spcPts val="0"/>
              </a:spcAft>
              <a:buClr>
                <a:srgbClr val="F2F2F2"/>
              </a:buClr>
              <a:buSzPts val="2800"/>
              <a:buNone/>
              <a:defRPr sz="2800">
                <a:solidFill>
                  <a:srgbClr val="F2F2F2"/>
                </a:solidFill>
              </a:defRPr>
            </a:lvl7pPr>
            <a:lvl8pPr lvl="7" algn="ctr">
              <a:lnSpc>
                <a:spcPct val="100000"/>
              </a:lnSpc>
              <a:spcBef>
                <a:spcPts val="0"/>
              </a:spcBef>
              <a:spcAft>
                <a:spcPts val="0"/>
              </a:spcAft>
              <a:buClr>
                <a:srgbClr val="F2F2F2"/>
              </a:buClr>
              <a:buSzPts val="2800"/>
              <a:buNone/>
              <a:defRPr sz="2800">
                <a:solidFill>
                  <a:srgbClr val="F2F2F2"/>
                </a:solidFill>
              </a:defRPr>
            </a:lvl8pPr>
            <a:lvl9pPr lvl="8" algn="ctr">
              <a:lnSpc>
                <a:spcPct val="100000"/>
              </a:lnSpc>
              <a:spcBef>
                <a:spcPts val="0"/>
              </a:spcBef>
              <a:spcAft>
                <a:spcPts val="0"/>
              </a:spcAft>
              <a:buClr>
                <a:srgbClr val="F2F2F2"/>
              </a:buClr>
              <a:buSzPts val="2800"/>
              <a:buNone/>
              <a:defRPr sz="2800">
                <a:solidFill>
                  <a:srgbClr val="F2F2F2"/>
                </a:solidFill>
              </a:defRPr>
            </a:lvl9pPr>
          </a:lstStyle>
          <a:p>
            <a:endParaRPr/>
          </a:p>
        </p:txBody>
      </p:sp>
      <p:sp>
        <p:nvSpPr>
          <p:cNvPr id="17" name="Google Shape;17;p2"/>
          <p:cNvSpPr txBox="1">
            <a:spLocks noGrp="1"/>
          </p:cNvSpPr>
          <p:nvPr>
            <p:ph type="subTitle" idx="2"/>
          </p:nvPr>
        </p:nvSpPr>
        <p:spPr>
          <a:xfrm>
            <a:off x="4481092" y="288000"/>
            <a:ext cx="4327500" cy="1440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chemeClr val="lt2"/>
        </a:solidFill>
        <a:effectLst/>
      </p:bgPr>
    </p:bg>
    <p:spTree>
      <p:nvGrpSpPr>
        <p:cNvPr id="1" name="Shape 61"/>
        <p:cNvGrpSpPr/>
        <p:nvPr/>
      </p:nvGrpSpPr>
      <p:grpSpPr>
        <a:xfrm>
          <a:off x="0" y="0"/>
          <a:ext cx="0" cy="0"/>
          <a:chOff x="0" y="0"/>
          <a:chExt cx="0" cy="0"/>
        </a:xfrm>
      </p:grpSpPr>
      <p:sp>
        <p:nvSpPr>
          <p:cNvPr id="62" name="Google Shape;62;p11"/>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 name="Google Shape;63;p11"/>
          <p:cNvGrpSpPr/>
          <p:nvPr/>
        </p:nvGrpSpPr>
        <p:grpSpPr>
          <a:xfrm>
            <a:off x="830394" y="1191277"/>
            <a:ext cx="745763" cy="45826"/>
            <a:chOff x="4580561" y="2589004"/>
            <a:chExt cx="1064464" cy="25200"/>
          </a:xfrm>
        </p:grpSpPr>
        <p:sp>
          <p:nvSpPr>
            <p:cNvPr id="64" name="Google Shape;64;p1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11"/>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4200"/>
              <a:buNone/>
              <a:defRPr sz="4200"/>
            </a:lvl1pPr>
            <a:lvl2pPr lvl="1" algn="l" rtl="0">
              <a:lnSpc>
                <a:spcPct val="100000"/>
              </a:lnSpc>
              <a:spcBef>
                <a:spcPts val="0"/>
              </a:spcBef>
              <a:spcAft>
                <a:spcPts val="0"/>
              </a:spcAft>
              <a:buSzPts val="4200"/>
              <a:buNone/>
              <a:defRPr sz="4200"/>
            </a:lvl2pPr>
            <a:lvl3pPr lvl="2" algn="l" rtl="0">
              <a:lnSpc>
                <a:spcPct val="100000"/>
              </a:lnSpc>
              <a:spcBef>
                <a:spcPts val="0"/>
              </a:spcBef>
              <a:spcAft>
                <a:spcPts val="0"/>
              </a:spcAft>
              <a:buSzPts val="4200"/>
              <a:buNone/>
              <a:defRPr sz="4200"/>
            </a:lvl3pPr>
            <a:lvl4pPr lvl="3" algn="l" rtl="0">
              <a:lnSpc>
                <a:spcPct val="100000"/>
              </a:lnSpc>
              <a:spcBef>
                <a:spcPts val="0"/>
              </a:spcBef>
              <a:spcAft>
                <a:spcPts val="0"/>
              </a:spcAft>
              <a:buSzPts val="4200"/>
              <a:buNone/>
              <a:defRPr sz="4200"/>
            </a:lvl4pPr>
            <a:lvl5pPr lvl="4" algn="l" rtl="0">
              <a:lnSpc>
                <a:spcPct val="100000"/>
              </a:lnSpc>
              <a:spcBef>
                <a:spcPts val="0"/>
              </a:spcBef>
              <a:spcAft>
                <a:spcPts val="0"/>
              </a:spcAft>
              <a:buSzPts val="4200"/>
              <a:buNone/>
              <a:defRPr sz="4200"/>
            </a:lvl5pPr>
            <a:lvl6pPr lvl="5" algn="l" rtl="0">
              <a:lnSpc>
                <a:spcPct val="100000"/>
              </a:lnSpc>
              <a:spcBef>
                <a:spcPts val="0"/>
              </a:spcBef>
              <a:spcAft>
                <a:spcPts val="0"/>
              </a:spcAft>
              <a:buSzPts val="4200"/>
              <a:buNone/>
              <a:defRPr sz="4200"/>
            </a:lvl6pPr>
            <a:lvl7pPr lvl="6" algn="l" rtl="0">
              <a:lnSpc>
                <a:spcPct val="100000"/>
              </a:lnSpc>
              <a:spcBef>
                <a:spcPts val="0"/>
              </a:spcBef>
              <a:spcAft>
                <a:spcPts val="0"/>
              </a:spcAft>
              <a:buSzPts val="4200"/>
              <a:buNone/>
              <a:defRPr sz="4200"/>
            </a:lvl7pPr>
            <a:lvl8pPr lvl="7" algn="l" rtl="0">
              <a:lnSpc>
                <a:spcPct val="100000"/>
              </a:lnSpc>
              <a:spcBef>
                <a:spcPts val="0"/>
              </a:spcBef>
              <a:spcAft>
                <a:spcPts val="0"/>
              </a:spcAft>
              <a:buSzPts val="4200"/>
              <a:buNone/>
              <a:defRPr sz="4200"/>
            </a:lvl8pPr>
            <a:lvl9pPr lvl="8" algn="l" rtl="0">
              <a:lnSpc>
                <a:spcPct val="100000"/>
              </a:lnSpc>
              <a:spcBef>
                <a:spcPts val="0"/>
              </a:spcBef>
              <a:spcAft>
                <a:spcPts val="0"/>
              </a:spcAft>
              <a:buSzPts val="4200"/>
              <a:buNone/>
              <a:defRPr sz="4200"/>
            </a:lvl9pPr>
          </a:lstStyle>
          <a:p>
            <a:endParaRPr/>
          </a:p>
        </p:txBody>
      </p:sp>
      <p:sp>
        <p:nvSpPr>
          <p:cNvPr id="67" name="Google Shape;67;p11"/>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68" name="Google Shape;68;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mmit Section header" type="secHead">
  <p:cSld name="SECTION_HEADER">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12349"/>
          <a:stretch/>
        </p:blipFill>
        <p:spPr>
          <a:xfrm>
            <a:off x="0" y="0"/>
            <a:ext cx="9144000" cy="4508174"/>
          </a:xfrm>
          <a:prstGeom prst="rect">
            <a:avLst/>
          </a:prstGeom>
          <a:noFill/>
          <a:ln>
            <a:noFill/>
          </a:ln>
        </p:spPr>
      </p:pic>
      <p:sp>
        <p:nvSpPr>
          <p:cNvPr id="20" name="Google Shape;20;p3"/>
          <p:cNvSpPr txBox="1">
            <a:spLocks noGrp="1"/>
          </p:cNvSpPr>
          <p:nvPr>
            <p:ph type="ctrTitle"/>
          </p:nvPr>
        </p:nvSpPr>
        <p:spPr>
          <a:xfrm>
            <a:off x="288000" y="2207250"/>
            <a:ext cx="8520600" cy="20526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
        <p:nvSpPr>
          <p:cNvPr id="21" name="Google Shape;21;p3"/>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3"/>
          <p:cNvSpPr txBox="1">
            <a:spLocks noGrp="1"/>
          </p:cNvSpPr>
          <p:nvPr>
            <p:ph type="subTitle" idx="1"/>
          </p:nvPr>
        </p:nvSpPr>
        <p:spPr>
          <a:xfrm>
            <a:off x="4481092" y="288000"/>
            <a:ext cx="4327500" cy="1440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b="12234"/>
          <a:stretch/>
        </p:blipFill>
        <p:spPr>
          <a:xfrm>
            <a:off x="0" y="0"/>
            <a:ext cx="9144000" cy="4514400"/>
          </a:xfrm>
          <a:prstGeom prst="rect">
            <a:avLst/>
          </a:prstGeom>
          <a:noFill/>
          <a:ln>
            <a:noFill/>
          </a:ln>
        </p:spPr>
      </p:pic>
      <p:sp>
        <p:nvSpPr>
          <p:cNvPr id="25" name="Google Shape;25;p4"/>
          <p:cNvSpPr/>
          <p:nvPr/>
        </p:nvSpPr>
        <p:spPr>
          <a:xfrm>
            <a:off x="287100" y="577750"/>
            <a:ext cx="8569800" cy="3702900"/>
          </a:xfrm>
          <a:prstGeom prst="roundRect">
            <a:avLst>
              <a:gd name="adj" fmla="val 230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8" name="Google Shape;28;p4"/>
          <p:cNvSpPr txBox="1">
            <a:spLocks noGrp="1"/>
          </p:cNvSpPr>
          <p:nvPr>
            <p:ph type="body" idx="1"/>
          </p:nvPr>
        </p:nvSpPr>
        <p:spPr>
          <a:xfrm>
            <a:off x="512925" y="1349825"/>
            <a:ext cx="8118300" cy="27201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29"/>
        <p:cNvGrpSpPr/>
        <p:nvPr/>
      </p:nvGrpSpPr>
      <p:grpSpPr>
        <a:xfrm>
          <a:off x="0" y="0"/>
          <a:ext cx="0" cy="0"/>
          <a:chOff x="0" y="0"/>
          <a:chExt cx="0" cy="0"/>
        </a:xfrm>
      </p:grpSpPr>
      <p:sp>
        <p:nvSpPr>
          <p:cNvPr id="30" name="Google Shape;30;p5"/>
          <p:cNvSpPr/>
          <p:nvPr/>
        </p:nvSpPr>
        <p:spPr>
          <a:xfrm>
            <a:off x="-5400" y="0"/>
            <a:ext cx="9144000" cy="4514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154666"/>
                </a:solidFill>
                <a:latin typeface="Space Mono"/>
                <a:ea typeface="Space Mono"/>
                <a:cs typeface="Space Mono"/>
                <a:sym typeface="Space Mono"/>
              </a:defRPr>
            </a:lvl1pPr>
            <a:lvl2pPr lvl="1" rtl="0">
              <a:buNone/>
              <a:defRPr>
                <a:solidFill>
                  <a:srgbClr val="154666"/>
                </a:solidFill>
                <a:latin typeface="Space Mono"/>
                <a:ea typeface="Space Mono"/>
                <a:cs typeface="Space Mono"/>
                <a:sym typeface="Space Mono"/>
              </a:defRPr>
            </a:lvl2pPr>
            <a:lvl3pPr lvl="2" rtl="0">
              <a:buNone/>
              <a:defRPr>
                <a:solidFill>
                  <a:srgbClr val="154666"/>
                </a:solidFill>
                <a:latin typeface="Space Mono"/>
                <a:ea typeface="Space Mono"/>
                <a:cs typeface="Space Mono"/>
                <a:sym typeface="Space Mono"/>
              </a:defRPr>
            </a:lvl3pPr>
            <a:lvl4pPr lvl="3" rtl="0">
              <a:buNone/>
              <a:defRPr>
                <a:solidFill>
                  <a:srgbClr val="154666"/>
                </a:solidFill>
                <a:latin typeface="Space Mono"/>
                <a:ea typeface="Space Mono"/>
                <a:cs typeface="Space Mono"/>
                <a:sym typeface="Space Mono"/>
              </a:defRPr>
            </a:lvl4pPr>
            <a:lvl5pPr lvl="4" rtl="0">
              <a:buNone/>
              <a:defRPr>
                <a:solidFill>
                  <a:srgbClr val="154666"/>
                </a:solidFill>
                <a:latin typeface="Space Mono"/>
                <a:ea typeface="Space Mono"/>
                <a:cs typeface="Space Mono"/>
                <a:sym typeface="Space Mono"/>
              </a:defRPr>
            </a:lvl5pPr>
            <a:lvl6pPr lvl="5" rtl="0">
              <a:buNone/>
              <a:defRPr>
                <a:solidFill>
                  <a:srgbClr val="154666"/>
                </a:solidFill>
                <a:latin typeface="Space Mono"/>
                <a:ea typeface="Space Mono"/>
                <a:cs typeface="Space Mono"/>
                <a:sym typeface="Space Mono"/>
              </a:defRPr>
            </a:lvl6pPr>
            <a:lvl7pPr lvl="6" rtl="0">
              <a:buNone/>
              <a:defRPr>
                <a:solidFill>
                  <a:srgbClr val="154666"/>
                </a:solidFill>
                <a:latin typeface="Space Mono"/>
                <a:ea typeface="Space Mono"/>
                <a:cs typeface="Space Mono"/>
                <a:sym typeface="Space Mono"/>
              </a:defRPr>
            </a:lvl7pPr>
            <a:lvl8pPr lvl="7" rtl="0">
              <a:buNone/>
              <a:defRPr>
                <a:solidFill>
                  <a:srgbClr val="154666"/>
                </a:solidFill>
                <a:latin typeface="Space Mono"/>
                <a:ea typeface="Space Mono"/>
                <a:cs typeface="Space Mono"/>
                <a:sym typeface="Space Mono"/>
              </a:defRPr>
            </a:lvl8pPr>
            <a:lvl9pPr lvl="8" rtl="0">
              <a:buNone/>
              <a:defRPr>
                <a:solidFill>
                  <a:srgbClr val="154666"/>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5"/>
          <p:cNvSpPr txBox="1">
            <a:spLocks noGrp="1"/>
          </p:cNvSpPr>
          <p:nvPr>
            <p:ph type="title"/>
          </p:nvPr>
        </p:nvSpPr>
        <p:spPr>
          <a:xfrm>
            <a:off x="465350" y="134925"/>
            <a:ext cx="81183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3" name="Google Shape;33;p5"/>
          <p:cNvSpPr txBox="1">
            <a:spLocks noGrp="1"/>
          </p:cNvSpPr>
          <p:nvPr>
            <p:ph type="body" idx="1"/>
          </p:nvPr>
        </p:nvSpPr>
        <p:spPr>
          <a:xfrm>
            <a:off x="465350" y="808700"/>
            <a:ext cx="8118300" cy="275130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6"/>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154666"/>
                </a:solidFill>
                <a:latin typeface="Space Mono"/>
                <a:ea typeface="Space Mono"/>
                <a:cs typeface="Space Mono"/>
                <a:sym typeface="Space Mono"/>
              </a:defRPr>
            </a:lvl1pPr>
            <a:lvl2pPr lvl="1" rtl="0">
              <a:buNone/>
              <a:defRPr>
                <a:solidFill>
                  <a:srgbClr val="154666"/>
                </a:solidFill>
                <a:latin typeface="Space Mono"/>
                <a:ea typeface="Space Mono"/>
                <a:cs typeface="Space Mono"/>
                <a:sym typeface="Space Mono"/>
              </a:defRPr>
            </a:lvl2pPr>
            <a:lvl3pPr lvl="2" rtl="0">
              <a:buNone/>
              <a:defRPr>
                <a:solidFill>
                  <a:srgbClr val="154666"/>
                </a:solidFill>
                <a:latin typeface="Space Mono"/>
                <a:ea typeface="Space Mono"/>
                <a:cs typeface="Space Mono"/>
                <a:sym typeface="Space Mono"/>
              </a:defRPr>
            </a:lvl3pPr>
            <a:lvl4pPr lvl="3" rtl="0">
              <a:buNone/>
              <a:defRPr>
                <a:solidFill>
                  <a:srgbClr val="154666"/>
                </a:solidFill>
                <a:latin typeface="Space Mono"/>
                <a:ea typeface="Space Mono"/>
                <a:cs typeface="Space Mono"/>
                <a:sym typeface="Space Mono"/>
              </a:defRPr>
            </a:lvl4pPr>
            <a:lvl5pPr lvl="4" rtl="0">
              <a:buNone/>
              <a:defRPr>
                <a:solidFill>
                  <a:srgbClr val="154666"/>
                </a:solidFill>
                <a:latin typeface="Space Mono"/>
                <a:ea typeface="Space Mono"/>
                <a:cs typeface="Space Mono"/>
                <a:sym typeface="Space Mono"/>
              </a:defRPr>
            </a:lvl5pPr>
            <a:lvl6pPr lvl="5" rtl="0">
              <a:buNone/>
              <a:defRPr>
                <a:solidFill>
                  <a:srgbClr val="154666"/>
                </a:solidFill>
                <a:latin typeface="Space Mono"/>
                <a:ea typeface="Space Mono"/>
                <a:cs typeface="Space Mono"/>
                <a:sym typeface="Space Mono"/>
              </a:defRPr>
            </a:lvl6pPr>
            <a:lvl7pPr lvl="6" rtl="0">
              <a:buNone/>
              <a:defRPr>
                <a:solidFill>
                  <a:srgbClr val="154666"/>
                </a:solidFill>
                <a:latin typeface="Space Mono"/>
                <a:ea typeface="Space Mono"/>
                <a:cs typeface="Space Mono"/>
                <a:sym typeface="Space Mono"/>
              </a:defRPr>
            </a:lvl7pPr>
            <a:lvl8pPr lvl="7" rtl="0">
              <a:buNone/>
              <a:defRPr>
                <a:solidFill>
                  <a:srgbClr val="154666"/>
                </a:solidFill>
                <a:latin typeface="Space Mono"/>
                <a:ea typeface="Space Mono"/>
                <a:cs typeface="Space Mono"/>
                <a:sym typeface="Space Mono"/>
              </a:defRPr>
            </a:lvl8pPr>
            <a:lvl9pPr lvl="8" rtl="0">
              <a:buNone/>
              <a:defRPr>
                <a:solidFill>
                  <a:srgbClr val="154666"/>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ogo slide 2">
  <p:cSld name="CUSTOM">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blip>
          <a:srcRect b="12195"/>
          <a:stretch/>
        </p:blipFill>
        <p:spPr>
          <a:xfrm>
            <a:off x="0" y="0"/>
            <a:ext cx="9144000" cy="4516150"/>
          </a:xfrm>
          <a:prstGeom prst="rect">
            <a:avLst/>
          </a:prstGeom>
          <a:noFill/>
          <a:ln>
            <a:noFill/>
          </a:ln>
        </p:spPr>
      </p:pic>
      <p:sp>
        <p:nvSpPr>
          <p:cNvPr id="38" name="Google Shape;38;p7"/>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7"/>
          <p:cNvSpPr/>
          <p:nvPr/>
        </p:nvSpPr>
        <p:spPr>
          <a:xfrm>
            <a:off x="2870425" y="2748563"/>
            <a:ext cx="3455700" cy="435900"/>
          </a:xfrm>
          <a:prstGeom prst="roundRect">
            <a:avLst>
              <a:gd name="adj" fmla="val 16667"/>
            </a:avLst>
          </a:prstGeom>
          <a:solidFill>
            <a:srgbClr val="1315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1573425" y="2725972"/>
            <a:ext cx="5997300" cy="443100"/>
          </a:xfrm>
          <a:prstGeom prst="rect">
            <a:avLst/>
          </a:prstGeom>
        </p:spPr>
        <p:txBody>
          <a:bodyPr spcFirstLastPara="1" wrap="square" lIns="91425" tIns="91425" rIns="91425" bIns="91425" anchor="t" anchorCtr="0">
            <a:normAutofit/>
          </a:bodyPr>
          <a:lstStyle>
            <a:lvl1pPr lvl="0" algn="ctr">
              <a:spcBef>
                <a:spcPts val="0"/>
              </a:spcBef>
              <a:spcAft>
                <a:spcPts val="0"/>
              </a:spcAft>
              <a:buClr>
                <a:srgbClr val="F2F2F2"/>
              </a:buClr>
              <a:buSzPts val="2000"/>
              <a:buNone/>
              <a:defRPr b="0">
                <a:solidFill>
                  <a:srgbClr val="F2F2F2"/>
                </a:solidFill>
              </a:defRPr>
            </a:lvl1pPr>
            <a:lvl2pPr lvl="1"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2pPr>
            <a:lvl3pPr lvl="2"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3pPr>
            <a:lvl4pPr lvl="3"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4pPr>
            <a:lvl5pPr lvl="4"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5pPr>
            <a:lvl6pPr lvl="5"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6pPr>
            <a:lvl7pPr lvl="6"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7pPr>
            <a:lvl8pPr lvl="7"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8pPr>
            <a:lvl9pPr lvl="8"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ogo slide 1">
  <p:cSld name="CUSTOM_1">
    <p:spTree>
      <p:nvGrpSpPr>
        <p:cNvPr id="1" name="Shape 41"/>
        <p:cNvGrpSpPr/>
        <p:nvPr/>
      </p:nvGrpSpPr>
      <p:grpSpPr>
        <a:xfrm>
          <a:off x="0" y="0"/>
          <a:ext cx="0" cy="0"/>
          <a:chOff x="0" y="0"/>
          <a:chExt cx="0" cy="0"/>
        </a:xfrm>
      </p:grpSpPr>
      <p:pic>
        <p:nvPicPr>
          <p:cNvPr id="42" name="Google Shape;42;p8"/>
          <p:cNvPicPr preferRelativeResize="0"/>
          <p:nvPr/>
        </p:nvPicPr>
        <p:blipFill rotWithShape="1">
          <a:blip r:embed="rId2">
            <a:alphaModFix/>
          </a:blip>
          <a:srcRect b="12234"/>
          <a:stretch/>
        </p:blipFill>
        <p:spPr>
          <a:xfrm>
            <a:off x="0" y="0"/>
            <a:ext cx="9144000" cy="4514400"/>
          </a:xfrm>
          <a:prstGeom prst="rect">
            <a:avLst/>
          </a:prstGeom>
          <a:noFill/>
          <a:ln>
            <a:noFill/>
          </a:ln>
        </p:spPr>
      </p:pic>
      <p:sp>
        <p:nvSpPr>
          <p:cNvPr id="43" name="Google Shape;43;p8"/>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44" name="Google Shape;44;p8"/>
          <p:cNvSpPr/>
          <p:nvPr/>
        </p:nvSpPr>
        <p:spPr>
          <a:xfrm>
            <a:off x="3563625" y="3478075"/>
            <a:ext cx="2069400" cy="435900"/>
          </a:xfrm>
          <a:prstGeom prst="roundRect">
            <a:avLst>
              <a:gd name="adj" fmla="val 16667"/>
            </a:avLst>
          </a:prstGeom>
          <a:solidFill>
            <a:srgbClr val="1315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title"/>
          </p:nvPr>
        </p:nvSpPr>
        <p:spPr>
          <a:xfrm>
            <a:off x="1573425" y="3493624"/>
            <a:ext cx="5997300" cy="443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F2F2F2"/>
              </a:buClr>
              <a:buSzPts val="1400"/>
              <a:buNone/>
              <a:defRPr sz="1400" b="0">
                <a:solidFill>
                  <a:srgbClr val="F2F2F2"/>
                </a:solidFill>
              </a:defRPr>
            </a:lvl1pPr>
            <a:lvl2pPr lvl="1"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2pPr>
            <a:lvl3pPr lvl="2"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3pPr>
            <a:lvl4pPr lvl="3"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4pPr>
            <a:lvl5pPr lvl="4"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5pPr>
            <a:lvl6pPr lvl="5"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6pPr>
            <a:lvl7pPr lvl="6"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7pPr>
            <a:lvl8pPr lvl="7"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8pPr>
            <a:lvl9pPr lvl="8"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9pPr>
          </a:lstStyle>
          <a:p>
            <a:endParaRPr/>
          </a:p>
        </p:txBody>
      </p:sp>
      <p:sp>
        <p:nvSpPr>
          <p:cNvPr id="46" name="Google Shape;46;p8"/>
          <p:cNvSpPr>
            <a:spLocks noGrp="1"/>
          </p:cNvSpPr>
          <p:nvPr>
            <p:ph type="pic" idx="2"/>
          </p:nvPr>
        </p:nvSpPr>
        <p:spPr>
          <a:xfrm>
            <a:off x="3563625" y="1206775"/>
            <a:ext cx="2069400" cy="2069400"/>
          </a:xfrm>
          <a:prstGeom prst="roundRect">
            <a:avLst>
              <a:gd name="adj" fmla="val 4001"/>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1">
  <p:cSld name="CUSTOM_2">
    <p:spTree>
      <p:nvGrpSpPr>
        <p:cNvPr id="1" name="Shape 47"/>
        <p:cNvGrpSpPr/>
        <p:nvPr/>
      </p:nvGrpSpPr>
      <p:grpSpPr>
        <a:xfrm>
          <a:off x="0" y="0"/>
          <a:ext cx="0" cy="0"/>
          <a:chOff x="0" y="0"/>
          <a:chExt cx="0" cy="0"/>
        </a:xfrm>
      </p:grpSpPr>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pic>
        <p:nvPicPr>
          <p:cNvPr id="49" name="Google Shape;49;p9"/>
          <p:cNvPicPr preferRelativeResize="0"/>
          <p:nvPr/>
        </p:nvPicPr>
        <p:blipFill rotWithShape="1">
          <a:blip r:embed="rId2">
            <a:alphaModFix/>
          </a:blip>
          <a:srcRect b="12234"/>
          <a:stretch/>
        </p:blipFill>
        <p:spPr>
          <a:xfrm>
            <a:off x="75" y="0"/>
            <a:ext cx="9144000" cy="4514400"/>
          </a:xfrm>
          <a:prstGeom prst="rect">
            <a:avLst/>
          </a:prstGeom>
          <a:noFill/>
          <a:ln>
            <a:noFill/>
          </a:ln>
        </p:spPr>
      </p:pic>
      <p:sp>
        <p:nvSpPr>
          <p:cNvPr id="50" name="Google Shape;50;p9"/>
          <p:cNvSpPr/>
          <p:nvPr/>
        </p:nvSpPr>
        <p:spPr>
          <a:xfrm>
            <a:off x="965250" y="1891600"/>
            <a:ext cx="7867200" cy="2435400"/>
          </a:xfrm>
          <a:prstGeom prst="roundRect">
            <a:avLst>
              <a:gd name="adj" fmla="val 5933"/>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a:spLocks noGrp="1"/>
          </p:cNvSpPr>
          <p:nvPr>
            <p:ph type="pic" idx="2"/>
          </p:nvPr>
        </p:nvSpPr>
        <p:spPr>
          <a:xfrm>
            <a:off x="963750" y="1890100"/>
            <a:ext cx="2436900" cy="2436900"/>
          </a:xfrm>
          <a:prstGeom prst="roundRect">
            <a:avLst>
              <a:gd name="adj" fmla="val 4264"/>
            </a:avLst>
          </a:prstGeom>
          <a:noFill/>
          <a:ln>
            <a:noFill/>
          </a:ln>
        </p:spPr>
      </p:sp>
      <p:sp>
        <p:nvSpPr>
          <p:cNvPr id="52" name="Google Shape;52;p9"/>
          <p:cNvSpPr txBox="1">
            <a:spLocks noGrp="1"/>
          </p:cNvSpPr>
          <p:nvPr>
            <p:ph type="title"/>
          </p:nvPr>
        </p:nvSpPr>
        <p:spPr>
          <a:xfrm>
            <a:off x="3558825" y="2011825"/>
            <a:ext cx="4438500" cy="4368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2000"/>
              <a:buNone/>
              <a:defRPr>
                <a:latin typeface="Helvetica Neue Light"/>
                <a:ea typeface="Helvetica Neue Light"/>
                <a:cs typeface="Helvetica Neue Light"/>
                <a:sym typeface="Helvetica Neue Light"/>
              </a:defRPr>
            </a:lvl2pPr>
            <a:lvl3pPr lvl="2">
              <a:spcBef>
                <a:spcPts val="0"/>
              </a:spcBef>
              <a:spcAft>
                <a:spcPts val="0"/>
              </a:spcAft>
              <a:buSzPts val="2000"/>
              <a:buNone/>
              <a:defRPr>
                <a:latin typeface="Helvetica Neue Light"/>
                <a:ea typeface="Helvetica Neue Light"/>
                <a:cs typeface="Helvetica Neue Light"/>
                <a:sym typeface="Helvetica Neue Light"/>
              </a:defRPr>
            </a:lvl3pPr>
            <a:lvl4pPr lvl="3">
              <a:spcBef>
                <a:spcPts val="0"/>
              </a:spcBef>
              <a:spcAft>
                <a:spcPts val="0"/>
              </a:spcAft>
              <a:buSzPts val="2000"/>
              <a:buNone/>
              <a:defRPr>
                <a:latin typeface="Helvetica Neue Light"/>
                <a:ea typeface="Helvetica Neue Light"/>
                <a:cs typeface="Helvetica Neue Light"/>
                <a:sym typeface="Helvetica Neue Light"/>
              </a:defRPr>
            </a:lvl4pPr>
            <a:lvl5pPr lvl="4">
              <a:spcBef>
                <a:spcPts val="0"/>
              </a:spcBef>
              <a:spcAft>
                <a:spcPts val="0"/>
              </a:spcAft>
              <a:buSzPts val="2000"/>
              <a:buNone/>
              <a:defRPr>
                <a:latin typeface="Helvetica Neue Light"/>
                <a:ea typeface="Helvetica Neue Light"/>
                <a:cs typeface="Helvetica Neue Light"/>
                <a:sym typeface="Helvetica Neue Light"/>
              </a:defRPr>
            </a:lvl5pPr>
            <a:lvl6pPr lvl="5">
              <a:spcBef>
                <a:spcPts val="0"/>
              </a:spcBef>
              <a:spcAft>
                <a:spcPts val="0"/>
              </a:spcAft>
              <a:buSzPts val="2000"/>
              <a:buNone/>
              <a:defRPr>
                <a:latin typeface="Helvetica Neue Light"/>
                <a:ea typeface="Helvetica Neue Light"/>
                <a:cs typeface="Helvetica Neue Light"/>
                <a:sym typeface="Helvetica Neue Light"/>
              </a:defRPr>
            </a:lvl6pPr>
            <a:lvl7pPr lvl="6">
              <a:spcBef>
                <a:spcPts val="0"/>
              </a:spcBef>
              <a:spcAft>
                <a:spcPts val="0"/>
              </a:spcAft>
              <a:buSzPts val="2000"/>
              <a:buNone/>
              <a:defRPr>
                <a:latin typeface="Helvetica Neue Light"/>
                <a:ea typeface="Helvetica Neue Light"/>
                <a:cs typeface="Helvetica Neue Light"/>
                <a:sym typeface="Helvetica Neue Light"/>
              </a:defRPr>
            </a:lvl7pPr>
            <a:lvl8pPr lvl="7">
              <a:spcBef>
                <a:spcPts val="0"/>
              </a:spcBef>
              <a:spcAft>
                <a:spcPts val="0"/>
              </a:spcAft>
              <a:buSzPts val="2000"/>
              <a:buNone/>
              <a:defRPr>
                <a:latin typeface="Helvetica Neue Light"/>
                <a:ea typeface="Helvetica Neue Light"/>
                <a:cs typeface="Helvetica Neue Light"/>
                <a:sym typeface="Helvetica Neue Light"/>
              </a:defRPr>
            </a:lvl8pPr>
            <a:lvl9pPr lvl="8">
              <a:spcBef>
                <a:spcPts val="0"/>
              </a:spcBef>
              <a:spcAft>
                <a:spcPts val="0"/>
              </a:spcAft>
              <a:buSzPts val="2000"/>
              <a:buNone/>
              <a:defRPr>
                <a:latin typeface="Helvetica Neue Light"/>
                <a:ea typeface="Helvetica Neue Light"/>
                <a:cs typeface="Helvetica Neue Light"/>
                <a:sym typeface="Helvetica Neue Light"/>
              </a:defRPr>
            </a:lvl9pPr>
          </a:lstStyle>
          <a:p>
            <a:endParaRPr/>
          </a:p>
        </p:txBody>
      </p:sp>
      <p:sp>
        <p:nvSpPr>
          <p:cNvPr id="53" name="Google Shape;53;p9"/>
          <p:cNvSpPr txBox="1">
            <a:spLocks noGrp="1"/>
          </p:cNvSpPr>
          <p:nvPr>
            <p:ph type="body" idx="1"/>
          </p:nvPr>
        </p:nvSpPr>
        <p:spPr>
          <a:xfrm>
            <a:off x="3558825" y="2448625"/>
            <a:ext cx="4438500" cy="1843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54" name="Google Shape;54;p9"/>
          <p:cNvSpPr txBox="1"/>
          <p:nvPr/>
        </p:nvSpPr>
        <p:spPr>
          <a:xfrm rot="-5399536">
            <a:off x="-770173" y="3109978"/>
            <a:ext cx="2224500" cy="370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a:solidFill>
                <a:schemeClr val="lt1"/>
              </a:solidFill>
              <a:latin typeface="Helvetica Neue Light"/>
              <a:ea typeface="Helvetica Neue Light"/>
              <a:cs typeface="Helvetica Neue Light"/>
              <a:sym typeface="Helvetica Neue Light"/>
            </a:endParaRPr>
          </a:p>
        </p:txBody>
      </p:sp>
      <p:sp>
        <p:nvSpPr>
          <p:cNvPr id="55" name="Google Shape;55;p9"/>
          <p:cNvSpPr txBox="1">
            <a:spLocks noGrp="1"/>
          </p:cNvSpPr>
          <p:nvPr>
            <p:ph type="subTitle" idx="3"/>
          </p:nvPr>
        </p:nvSpPr>
        <p:spPr>
          <a:xfrm rot="-5400000">
            <a:off x="-1821675" y="2014299"/>
            <a:ext cx="4327500" cy="436800"/>
          </a:xfrm>
          <a:prstGeom prst="rect">
            <a:avLst/>
          </a:prstGeom>
        </p:spPr>
        <p:txBody>
          <a:bodyPr spcFirstLastPara="1" wrap="square" lIns="91425" tIns="91425" rIns="91425" bIns="91425" anchor="t" anchorCtr="0">
            <a:normAutofit/>
          </a:bodyPr>
          <a:lstStyle>
            <a:lvl1pPr lvl="0" algn="r">
              <a:spcBef>
                <a:spcPts val="0"/>
              </a:spcBef>
              <a:spcAft>
                <a:spcPts val="0"/>
              </a:spcAft>
              <a:buClr>
                <a:schemeClr val="lt1"/>
              </a:buClr>
              <a:buSzPts val="1200"/>
              <a:buFont typeface="Space Mono"/>
              <a:buNone/>
              <a:defRPr sz="1200">
                <a:solidFill>
                  <a:schemeClr val="lt1"/>
                </a:solidFill>
                <a:latin typeface="Space Mono"/>
                <a:ea typeface="Space Mono"/>
                <a:cs typeface="Space Mono"/>
                <a:sym typeface="Space Mono"/>
              </a:defRPr>
            </a:lvl1pPr>
            <a:lvl2pPr lvl="1"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2pPr>
            <a:lvl3pPr lvl="2"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3pPr>
            <a:lvl4pPr lvl="3"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4pPr>
            <a:lvl5pPr lvl="4"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5pPr>
            <a:lvl6pPr lvl="5"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6pPr>
            <a:lvl7pPr lvl="6"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7pPr>
            <a:lvl8pPr lvl="7"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8pPr>
            <a:lvl9pPr lvl="8"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1 1">
  <p:cSld name="CUSTOM_2_1">
    <p:spTree>
      <p:nvGrpSpPr>
        <p:cNvPr id="1" name="Shape 56"/>
        <p:cNvGrpSpPr/>
        <p:nvPr/>
      </p:nvGrpSpPr>
      <p:grpSpPr>
        <a:xfrm>
          <a:off x="0" y="0"/>
          <a:ext cx="0" cy="0"/>
          <a:chOff x="0" y="0"/>
          <a:chExt cx="0" cy="0"/>
        </a:xfrm>
      </p:grpSpPr>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pic>
        <p:nvPicPr>
          <p:cNvPr id="58" name="Google Shape;58;p10"/>
          <p:cNvPicPr preferRelativeResize="0"/>
          <p:nvPr/>
        </p:nvPicPr>
        <p:blipFill rotWithShape="1">
          <a:blip r:embed="rId2">
            <a:alphaModFix/>
          </a:blip>
          <a:srcRect b="12234"/>
          <a:stretch/>
        </p:blipFill>
        <p:spPr>
          <a:xfrm>
            <a:off x="75" y="0"/>
            <a:ext cx="9144000" cy="4514400"/>
          </a:xfrm>
          <a:prstGeom prst="rect">
            <a:avLst/>
          </a:prstGeom>
          <a:noFill/>
          <a:ln>
            <a:noFill/>
          </a:ln>
        </p:spPr>
      </p:pic>
      <p:sp>
        <p:nvSpPr>
          <p:cNvPr id="59" name="Google Shape;59;p10"/>
          <p:cNvSpPr txBox="1"/>
          <p:nvPr/>
        </p:nvSpPr>
        <p:spPr>
          <a:xfrm rot="-5400000">
            <a:off x="-784293" y="995813"/>
            <a:ext cx="22233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200">
              <a:solidFill>
                <a:srgbClr val="F2F2F2"/>
              </a:solidFill>
              <a:latin typeface="Space Mono"/>
              <a:ea typeface="Space Mono"/>
              <a:cs typeface="Space Mono"/>
              <a:sym typeface="Space Mono"/>
            </a:endParaRPr>
          </a:p>
        </p:txBody>
      </p:sp>
      <p:sp>
        <p:nvSpPr>
          <p:cNvPr id="60" name="Google Shape;60;p10"/>
          <p:cNvSpPr txBox="1">
            <a:spLocks noGrp="1"/>
          </p:cNvSpPr>
          <p:nvPr>
            <p:ph type="subTitle" idx="1"/>
          </p:nvPr>
        </p:nvSpPr>
        <p:spPr>
          <a:xfrm rot="-5400000">
            <a:off x="-1821675" y="2014299"/>
            <a:ext cx="4327500" cy="4368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lt1"/>
              </a:buClr>
              <a:buSzPts val="1200"/>
              <a:buFont typeface="Space Mono"/>
              <a:buNone/>
              <a:defRPr sz="12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2">
            <a:alphaModFix/>
          </a:blip>
          <a:srcRect t="88865"/>
          <a:stretch/>
        </p:blipFill>
        <p:spPr>
          <a:xfrm>
            <a:off x="0" y="4570800"/>
            <a:ext cx="9144000" cy="572700"/>
          </a:xfrm>
          <a:prstGeom prst="rect">
            <a:avLst/>
          </a:prstGeom>
          <a:noFill/>
          <a:ln>
            <a:noFill/>
          </a:ln>
        </p:spPr>
      </p:pic>
      <p:sp>
        <p:nvSpPr>
          <p:cNvPr id="7" name="Google Shape;7;p1"/>
          <p:cNvSpPr txBox="1">
            <a:spLocks noGrp="1"/>
          </p:cNvSpPr>
          <p:nvPr>
            <p:ph type="title"/>
          </p:nvPr>
        </p:nvSpPr>
        <p:spPr>
          <a:xfrm>
            <a:off x="2880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000"/>
              <a:buFont typeface="Exo"/>
              <a:buNone/>
              <a:defRPr sz="2000" b="1">
                <a:solidFill>
                  <a:schemeClr val="dk1"/>
                </a:solidFill>
                <a:latin typeface="Exo"/>
                <a:ea typeface="Exo"/>
                <a:cs typeface="Exo"/>
                <a:sym typeface="Exo"/>
              </a:defRPr>
            </a:lvl1pPr>
            <a:lvl2pPr lvl="1">
              <a:spcBef>
                <a:spcPts val="0"/>
              </a:spcBef>
              <a:spcAft>
                <a:spcPts val="0"/>
              </a:spcAft>
              <a:buClr>
                <a:schemeClr val="dk1"/>
              </a:buClr>
              <a:buSzPts val="2000"/>
              <a:buFont typeface="Exo"/>
              <a:buNone/>
              <a:defRPr sz="2000">
                <a:solidFill>
                  <a:schemeClr val="dk1"/>
                </a:solidFill>
                <a:latin typeface="Exo"/>
                <a:ea typeface="Exo"/>
                <a:cs typeface="Exo"/>
                <a:sym typeface="Exo"/>
              </a:defRPr>
            </a:lvl2pPr>
            <a:lvl3pPr lvl="2">
              <a:spcBef>
                <a:spcPts val="0"/>
              </a:spcBef>
              <a:spcAft>
                <a:spcPts val="0"/>
              </a:spcAft>
              <a:buClr>
                <a:schemeClr val="dk1"/>
              </a:buClr>
              <a:buSzPts val="2000"/>
              <a:buFont typeface="Exo"/>
              <a:buNone/>
              <a:defRPr sz="2000">
                <a:solidFill>
                  <a:schemeClr val="dk1"/>
                </a:solidFill>
                <a:latin typeface="Exo"/>
                <a:ea typeface="Exo"/>
                <a:cs typeface="Exo"/>
                <a:sym typeface="Exo"/>
              </a:defRPr>
            </a:lvl3pPr>
            <a:lvl4pPr lvl="3">
              <a:spcBef>
                <a:spcPts val="0"/>
              </a:spcBef>
              <a:spcAft>
                <a:spcPts val="0"/>
              </a:spcAft>
              <a:buClr>
                <a:schemeClr val="dk1"/>
              </a:buClr>
              <a:buSzPts val="2000"/>
              <a:buFont typeface="Exo"/>
              <a:buNone/>
              <a:defRPr sz="2000">
                <a:solidFill>
                  <a:schemeClr val="dk1"/>
                </a:solidFill>
                <a:latin typeface="Exo"/>
                <a:ea typeface="Exo"/>
                <a:cs typeface="Exo"/>
                <a:sym typeface="Exo"/>
              </a:defRPr>
            </a:lvl4pPr>
            <a:lvl5pPr lvl="4">
              <a:spcBef>
                <a:spcPts val="0"/>
              </a:spcBef>
              <a:spcAft>
                <a:spcPts val="0"/>
              </a:spcAft>
              <a:buClr>
                <a:schemeClr val="dk1"/>
              </a:buClr>
              <a:buSzPts val="2000"/>
              <a:buFont typeface="Exo"/>
              <a:buNone/>
              <a:defRPr sz="2000">
                <a:solidFill>
                  <a:schemeClr val="dk1"/>
                </a:solidFill>
                <a:latin typeface="Exo"/>
                <a:ea typeface="Exo"/>
                <a:cs typeface="Exo"/>
                <a:sym typeface="Exo"/>
              </a:defRPr>
            </a:lvl5pPr>
            <a:lvl6pPr lvl="5">
              <a:spcBef>
                <a:spcPts val="0"/>
              </a:spcBef>
              <a:spcAft>
                <a:spcPts val="0"/>
              </a:spcAft>
              <a:buClr>
                <a:schemeClr val="dk1"/>
              </a:buClr>
              <a:buSzPts val="2000"/>
              <a:buFont typeface="Exo"/>
              <a:buNone/>
              <a:defRPr sz="2000">
                <a:solidFill>
                  <a:schemeClr val="dk1"/>
                </a:solidFill>
                <a:latin typeface="Exo"/>
                <a:ea typeface="Exo"/>
                <a:cs typeface="Exo"/>
                <a:sym typeface="Exo"/>
              </a:defRPr>
            </a:lvl6pPr>
            <a:lvl7pPr lvl="6">
              <a:spcBef>
                <a:spcPts val="0"/>
              </a:spcBef>
              <a:spcAft>
                <a:spcPts val="0"/>
              </a:spcAft>
              <a:buClr>
                <a:schemeClr val="dk1"/>
              </a:buClr>
              <a:buSzPts val="2000"/>
              <a:buFont typeface="Exo"/>
              <a:buNone/>
              <a:defRPr sz="2000">
                <a:solidFill>
                  <a:schemeClr val="dk1"/>
                </a:solidFill>
                <a:latin typeface="Exo"/>
                <a:ea typeface="Exo"/>
                <a:cs typeface="Exo"/>
                <a:sym typeface="Exo"/>
              </a:defRPr>
            </a:lvl7pPr>
            <a:lvl8pPr lvl="7">
              <a:spcBef>
                <a:spcPts val="0"/>
              </a:spcBef>
              <a:spcAft>
                <a:spcPts val="0"/>
              </a:spcAft>
              <a:buClr>
                <a:schemeClr val="dk1"/>
              </a:buClr>
              <a:buSzPts val="2000"/>
              <a:buFont typeface="Exo"/>
              <a:buNone/>
              <a:defRPr sz="2000">
                <a:solidFill>
                  <a:schemeClr val="dk1"/>
                </a:solidFill>
                <a:latin typeface="Exo"/>
                <a:ea typeface="Exo"/>
                <a:cs typeface="Exo"/>
                <a:sym typeface="Exo"/>
              </a:defRPr>
            </a:lvl8pPr>
            <a:lvl9pPr lvl="8">
              <a:spcBef>
                <a:spcPts val="0"/>
              </a:spcBef>
              <a:spcAft>
                <a:spcPts val="0"/>
              </a:spcAft>
              <a:buClr>
                <a:schemeClr val="dk1"/>
              </a:buClr>
              <a:buSzPts val="2000"/>
              <a:buFont typeface="Exo"/>
              <a:buNone/>
              <a:defRPr sz="2000">
                <a:solidFill>
                  <a:schemeClr val="dk1"/>
                </a:solidFill>
                <a:latin typeface="Exo"/>
                <a:ea typeface="Exo"/>
                <a:cs typeface="Exo"/>
                <a:sym typeface="Exo"/>
              </a:defRPr>
            </a:lvl9pPr>
          </a:lstStyle>
          <a:p>
            <a:endParaRPr/>
          </a:p>
        </p:txBody>
      </p:sp>
      <p:sp>
        <p:nvSpPr>
          <p:cNvPr id="8" name="Google Shape;8;p1"/>
          <p:cNvSpPr txBox="1">
            <a:spLocks noGrp="1"/>
          </p:cNvSpPr>
          <p:nvPr>
            <p:ph type="body" idx="1"/>
          </p:nvPr>
        </p:nvSpPr>
        <p:spPr>
          <a:xfrm>
            <a:off x="288000" y="1152475"/>
            <a:ext cx="8520600" cy="3416400"/>
          </a:xfrm>
          <a:prstGeom prst="rect">
            <a:avLst/>
          </a:prstGeom>
          <a:noFill/>
          <a:ln>
            <a:noFill/>
          </a:ln>
        </p:spPr>
        <p:txBody>
          <a:bodyPr spcFirstLastPara="1" wrap="square" lIns="91425" tIns="91425" rIns="91425" bIns="91425" anchor="t" anchorCtr="0">
            <a:normAutofit/>
          </a:bodyPr>
          <a:lstStyle>
            <a:lvl1pPr marL="457200" lvl="0" indent="-330200">
              <a:lnSpc>
                <a:spcPct val="115000"/>
              </a:lnSpc>
              <a:spcBef>
                <a:spcPts val="0"/>
              </a:spcBef>
              <a:spcAft>
                <a:spcPts val="0"/>
              </a:spcAft>
              <a:buClr>
                <a:schemeClr val="dk2"/>
              </a:buClr>
              <a:buSzPts val="1600"/>
              <a:buFont typeface="Exo Light"/>
              <a:buChar char="●"/>
              <a:defRPr sz="1600">
                <a:solidFill>
                  <a:schemeClr val="dk2"/>
                </a:solidFill>
                <a:latin typeface="Exo Light"/>
                <a:ea typeface="Exo Light"/>
                <a:cs typeface="Exo Light"/>
                <a:sym typeface="Exo Light"/>
              </a:defRPr>
            </a:lvl1pPr>
            <a:lvl2pPr marL="914400" lvl="1"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2pPr>
            <a:lvl3pPr marL="1371600" lvl="2"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3pPr>
            <a:lvl4pPr marL="1828800" lvl="3"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4pPr>
            <a:lvl5pPr marL="2286000" lvl="4"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5pPr>
            <a:lvl6pPr marL="2743200" lvl="5"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6pPr>
            <a:lvl7pPr marL="3200400" lvl="6"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7pPr>
            <a:lvl8pPr marL="3657600" lvl="7"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8pPr>
            <a:lvl9pPr marL="4114800" lvl="8"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Space Mono"/>
                <a:ea typeface="Space Mono"/>
                <a:cs typeface="Space Mono"/>
                <a:sym typeface="Space Mono"/>
              </a:defRPr>
            </a:lvl1pPr>
            <a:lvl2pPr lvl="1" algn="r">
              <a:buNone/>
              <a:defRPr sz="1000">
                <a:solidFill>
                  <a:schemeClr val="dk2"/>
                </a:solidFill>
                <a:latin typeface="Space Mono"/>
                <a:ea typeface="Space Mono"/>
                <a:cs typeface="Space Mono"/>
                <a:sym typeface="Space Mono"/>
              </a:defRPr>
            </a:lvl2pPr>
            <a:lvl3pPr lvl="2" algn="r">
              <a:buNone/>
              <a:defRPr sz="1000">
                <a:solidFill>
                  <a:schemeClr val="dk2"/>
                </a:solidFill>
                <a:latin typeface="Space Mono"/>
                <a:ea typeface="Space Mono"/>
                <a:cs typeface="Space Mono"/>
                <a:sym typeface="Space Mono"/>
              </a:defRPr>
            </a:lvl3pPr>
            <a:lvl4pPr lvl="3" algn="r">
              <a:buNone/>
              <a:defRPr sz="1000">
                <a:solidFill>
                  <a:schemeClr val="dk2"/>
                </a:solidFill>
                <a:latin typeface="Space Mono"/>
                <a:ea typeface="Space Mono"/>
                <a:cs typeface="Space Mono"/>
                <a:sym typeface="Space Mono"/>
              </a:defRPr>
            </a:lvl4pPr>
            <a:lvl5pPr lvl="4" algn="r">
              <a:buNone/>
              <a:defRPr sz="1000">
                <a:solidFill>
                  <a:schemeClr val="dk2"/>
                </a:solidFill>
                <a:latin typeface="Space Mono"/>
                <a:ea typeface="Space Mono"/>
                <a:cs typeface="Space Mono"/>
                <a:sym typeface="Space Mono"/>
              </a:defRPr>
            </a:lvl5pPr>
            <a:lvl6pPr lvl="5" algn="r">
              <a:buNone/>
              <a:defRPr sz="1000">
                <a:solidFill>
                  <a:schemeClr val="dk2"/>
                </a:solidFill>
                <a:latin typeface="Space Mono"/>
                <a:ea typeface="Space Mono"/>
                <a:cs typeface="Space Mono"/>
                <a:sym typeface="Space Mono"/>
              </a:defRPr>
            </a:lvl6pPr>
            <a:lvl7pPr lvl="6" algn="r">
              <a:buNone/>
              <a:defRPr sz="1000">
                <a:solidFill>
                  <a:schemeClr val="dk2"/>
                </a:solidFill>
                <a:latin typeface="Space Mono"/>
                <a:ea typeface="Space Mono"/>
                <a:cs typeface="Space Mono"/>
                <a:sym typeface="Space Mono"/>
              </a:defRPr>
            </a:lvl7pPr>
            <a:lvl8pPr lvl="7" algn="r">
              <a:buNone/>
              <a:defRPr sz="1000">
                <a:solidFill>
                  <a:schemeClr val="dk2"/>
                </a:solidFill>
                <a:latin typeface="Space Mono"/>
                <a:ea typeface="Space Mono"/>
                <a:cs typeface="Space Mono"/>
                <a:sym typeface="Space Mono"/>
              </a:defRPr>
            </a:lvl8pPr>
            <a:lvl9pPr lvl="8" algn="r">
              <a:buNone/>
              <a:defRPr sz="1000">
                <a:solidFill>
                  <a:schemeClr val="dk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10" name="Google Shape;10;p1"/>
          <p:cNvSpPr/>
          <p:nvPr/>
        </p:nvSpPr>
        <p:spPr>
          <a:xfrm>
            <a:off x="0" y="4511400"/>
            <a:ext cx="9144000" cy="59400"/>
          </a:xfrm>
          <a:prstGeom prst="rect">
            <a:avLst/>
          </a:prstGeom>
          <a:solidFill>
            <a:srgbClr val="274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1"/>
          <p:cNvPicPr preferRelativeResize="0"/>
          <p:nvPr/>
        </p:nvPicPr>
        <p:blipFill>
          <a:blip r:embed="rId13">
            <a:alphaModFix/>
          </a:blip>
          <a:stretch>
            <a:fillRect/>
          </a:stretch>
        </p:blipFill>
        <p:spPr>
          <a:xfrm>
            <a:off x="175850" y="4703625"/>
            <a:ext cx="1592387" cy="3288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hyperlink" Target="https://pixabay.com/en/question-mark-why-question-1829459/"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hyperlink" Target="http://betterhealthwhileaging.net/4-steps-to-get-better-medical-advice/" TargetMode="External"/><Relationship Id="rId3" Type="http://schemas.openxmlformats.org/officeDocument/2006/relationships/image" Target="../media/image5.jpg"/><Relationship Id="rId7"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www.pexels.com/photo/black-teacher-writing-on-whiteboard-for-diverse-pupils-5905453/" TargetMode="External"/><Relationship Id="rId5" Type="http://schemas.openxmlformats.org/officeDocument/2006/relationships/image" Target="../media/image6.jpeg"/><Relationship Id="rId10" Type="http://schemas.openxmlformats.org/officeDocument/2006/relationships/hyperlink" Target="https://freepngimg.com/png/57172-government-free-download-png-hd" TargetMode="External"/><Relationship Id="rId4" Type="http://schemas.openxmlformats.org/officeDocument/2006/relationships/hyperlink" Target="https://www.publicdomainpictures.net/en/view-image.php?image=302215&amp;picture=online-meeting" TargetMode="Externa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2"/>
          <p:cNvSpPr txBox="1">
            <a:spLocks noGrp="1"/>
          </p:cNvSpPr>
          <p:nvPr>
            <p:ph type="ctrTitle"/>
          </p:nvPr>
        </p:nvSpPr>
        <p:spPr>
          <a:xfrm>
            <a:off x="2007174" y="1824738"/>
            <a:ext cx="7136826" cy="1441075"/>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sz="5000" dirty="0" err="1">
                <a:latin typeface="+mj-lt"/>
              </a:rPr>
              <a:t>Sự</a:t>
            </a:r>
            <a:r>
              <a:rPr lang="en-US" sz="5000" dirty="0">
                <a:latin typeface="+mj-lt"/>
              </a:rPr>
              <a:t> tin </a:t>
            </a:r>
            <a:r>
              <a:rPr lang="en-US" sz="5000" dirty="0" err="1">
                <a:latin typeface="+mj-lt"/>
              </a:rPr>
              <a:t>cậy</a:t>
            </a:r>
            <a:endParaRPr sz="5000" dirty="0">
              <a:latin typeface="+mj-lt"/>
            </a:endParaRPr>
          </a:p>
        </p:txBody>
      </p:sp>
      <p:pic>
        <p:nvPicPr>
          <p:cNvPr id="9" name="Picture 8">
            <a:extLst>
              <a:ext uri="{FF2B5EF4-FFF2-40B4-BE49-F238E27FC236}">
                <a16:creationId xmlns:a16="http://schemas.microsoft.com/office/drawing/2014/main" id="{8BA24E15-C1FB-E51E-6301-E53B080545B7}"/>
              </a:ext>
            </a:extLst>
          </p:cNvPr>
          <p:cNvPicPr>
            <a:picLocks noChangeAspect="1"/>
          </p:cNvPicPr>
          <p:nvPr/>
        </p:nvPicPr>
        <p:blipFill>
          <a:blip r:embed="rId3"/>
          <a:stretch>
            <a:fillRect/>
          </a:stretch>
        </p:blipFill>
        <p:spPr>
          <a:xfrm>
            <a:off x="6294548" y="0"/>
            <a:ext cx="2849452" cy="13016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97409-4CBC-38B4-7DE9-9AD61BD5281D}"/>
              </a:ext>
            </a:extLst>
          </p:cNvPr>
          <p:cNvSpPr>
            <a:spLocks noGrp="1"/>
          </p:cNvSpPr>
          <p:nvPr>
            <p:ph type="title"/>
          </p:nvPr>
        </p:nvSpPr>
        <p:spPr>
          <a:xfrm>
            <a:off x="496521" y="0"/>
            <a:ext cx="8118300" cy="572700"/>
          </a:xfrm>
        </p:spPr>
        <p:txBody>
          <a:bodyPr>
            <a:noAutofit/>
          </a:bodyPr>
          <a:lstStyle/>
          <a:p>
            <a:r>
              <a:rPr lang="en-US" sz="3000">
                <a:latin typeface="+mj-lt"/>
              </a:rPr>
              <a:t>Phân tích mô hình định danh phi tập trung</a:t>
            </a:r>
          </a:p>
        </p:txBody>
      </p:sp>
      <p:sp>
        <p:nvSpPr>
          <p:cNvPr id="3" name="Text Placeholder 2">
            <a:extLst>
              <a:ext uri="{FF2B5EF4-FFF2-40B4-BE49-F238E27FC236}">
                <a16:creationId xmlns:a16="http://schemas.microsoft.com/office/drawing/2014/main" id="{E544B387-3EB2-EC4A-9967-1A91B728B4BF}"/>
              </a:ext>
            </a:extLst>
          </p:cNvPr>
          <p:cNvSpPr>
            <a:spLocks noGrp="1"/>
          </p:cNvSpPr>
          <p:nvPr>
            <p:ph type="body" idx="1"/>
          </p:nvPr>
        </p:nvSpPr>
        <p:spPr>
          <a:xfrm>
            <a:off x="614525" y="1022448"/>
            <a:ext cx="8118300" cy="2720100"/>
          </a:xfrm>
        </p:spPr>
        <p:txBody>
          <a:bodyPr/>
          <a:lstStyle/>
          <a:p>
            <a:endParaRPr lang="en-US"/>
          </a:p>
        </p:txBody>
      </p:sp>
      <p:pic>
        <p:nvPicPr>
          <p:cNvPr id="5" name="Picture 4" descr="A diagram of a diagram&#10;&#10;Description automatically generated">
            <a:extLst>
              <a:ext uri="{FF2B5EF4-FFF2-40B4-BE49-F238E27FC236}">
                <a16:creationId xmlns:a16="http://schemas.microsoft.com/office/drawing/2014/main" id="{167B4D4E-C182-2527-B2CC-AD6B8BD1CFEF}"/>
              </a:ext>
            </a:extLst>
          </p:cNvPr>
          <p:cNvPicPr>
            <a:picLocks noChangeAspect="1"/>
          </p:cNvPicPr>
          <p:nvPr/>
        </p:nvPicPr>
        <p:blipFill>
          <a:blip r:embed="rId2"/>
          <a:stretch>
            <a:fillRect/>
          </a:stretch>
        </p:blipFill>
        <p:spPr>
          <a:xfrm>
            <a:off x="496521" y="673896"/>
            <a:ext cx="8150957" cy="4228003"/>
          </a:xfrm>
          <a:prstGeom prst="rect">
            <a:avLst/>
          </a:prstGeom>
        </p:spPr>
      </p:pic>
    </p:spTree>
    <p:extLst>
      <p:ext uri="{BB962C8B-B14F-4D97-AF65-F5344CB8AC3E}">
        <p14:creationId xmlns:p14="http://schemas.microsoft.com/office/powerpoint/2010/main" val="3935283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84B70-9046-5F72-B92F-5D45B5E47451}"/>
              </a:ext>
            </a:extLst>
          </p:cNvPr>
          <p:cNvSpPr>
            <a:spLocks noGrp="1"/>
          </p:cNvSpPr>
          <p:nvPr>
            <p:ph type="title"/>
          </p:nvPr>
        </p:nvSpPr>
        <p:spPr/>
        <p:txBody>
          <a:bodyPr>
            <a:noAutofit/>
          </a:bodyPr>
          <a:lstStyle/>
          <a:p>
            <a:r>
              <a:rPr lang="en-US" sz="3000">
                <a:latin typeface="+mj-lt"/>
              </a:rPr>
              <a:t>Phân tích mô hình định danh phi tập trung</a:t>
            </a:r>
          </a:p>
        </p:txBody>
      </p:sp>
      <p:pic>
        <p:nvPicPr>
          <p:cNvPr id="4" name="Picture 3" descr="A diagram of a diagram&#10;&#10;Description automatically generated">
            <a:extLst>
              <a:ext uri="{FF2B5EF4-FFF2-40B4-BE49-F238E27FC236}">
                <a16:creationId xmlns:a16="http://schemas.microsoft.com/office/drawing/2014/main" id="{E8D3A8D3-350E-4A80-400F-BE68328080EC}"/>
              </a:ext>
            </a:extLst>
          </p:cNvPr>
          <p:cNvPicPr>
            <a:picLocks noChangeAspect="1"/>
          </p:cNvPicPr>
          <p:nvPr/>
        </p:nvPicPr>
        <p:blipFill>
          <a:blip r:embed="rId2"/>
          <a:stretch>
            <a:fillRect/>
          </a:stretch>
        </p:blipFill>
        <p:spPr>
          <a:xfrm>
            <a:off x="3508370" y="569775"/>
            <a:ext cx="4580829" cy="3799933"/>
          </a:xfrm>
          <a:prstGeom prst="rect">
            <a:avLst/>
          </a:prstGeom>
        </p:spPr>
      </p:pic>
      <p:pic>
        <p:nvPicPr>
          <p:cNvPr id="6" name="Picture 5" descr="A cartoon character next to a question mark&#10;&#10;Description automatically generated">
            <a:extLst>
              <a:ext uri="{FF2B5EF4-FFF2-40B4-BE49-F238E27FC236}">
                <a16:creationId xmlns:a16="http://schemas.microsoft.com/office/drawing/2014/main" id="{8BB10DBA-0B9B-9873-346D-DB4209358C50}"/>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656470" y="2351417"/>
            <a:ext cx="2459264" cy="1859947"/>
          </a:xfrm>
          <a:prstGeom prst="rect">
            <a:avLst/>
          </a:prstGeom>
        </p:spPr>
      </p:pic>
    </p:spTree>
    <p:extLst>
      <p:ext uri="{BB962C8B-B14F-4D97-AF65-F5344CB8AC3E}">
        <p14:creationId xmlns:p14="http://schemas.microsoft.com/office/powerpoint/2010/main" val="4279138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B848-CE1E-7FF1-6364-6C566E920BD9}"/>
              </a:ext>
            </a:extLst>
          </p:cNvPr>
          <p:cNvSpPr>
            <a:spLocks noGrp="1"/>
          </p:cNvSpPr>
          <p:nvPr>
            <p:ph type="title"/>
          </p:nvPr>
        </p:nvSpPr>
        <p:spPr/>
        <p:txBody>
          <a:bodyPr>
            <a:noAutofit/>
          </a:bodyPr>
          <a:lstStyle/>
          <a:p>
            <a:r>
              <a:rPr lang="en-US" sz="3000">
                <a:latin typeface="+mj-lt"/>
              </a:rPr>
              <a:t>Phân tích mô hình định danh phi tập trung</a:t>
            </a:r>
          </a:p>
        </p:txBody>
      </p:sp>
      <p:sp>
        <p:nvSpPr>
          <p:cNvPr id="3" name="Text Placeholder 2">
            <a:extLst>
              <a:ext uri="{FF2B5EF4-FFF2-40B4-BE49-F238E27FC236}">
                <a16:creationId xmlns:a16="http://schemas.microsoft.com/office/drawing/2014/main" id="{C5B01713-6058-4996-FDB4-4E102078F0DA}"/>
              </a:ext>
            </a:extLst>
          </p:cNvPr>
          <p:cNvSpPr>
            <a:spLocks noGrp="1"/>
          </p:cNvSpPr>
          <p:nvPr>
            <p:ph type="body" idx="1"/>
          </p:nvPr>
        </p:nvSpPr>
        <p:spPr>
          <a:xfrm>
            <a:off x="512850" y="674255"/>
            <a:ext cx="8118300" cy="3657600"/>
          </a:xfrm>
        </p:spPr>
        <p:txBody>
          <a:bodyPr>
            <a:normAutofit fontScale="85000" lnSpcReduction="20000"/>
          </a:bodyPr>
          <a:lstStyle/>
          <a:p>
            <a:pPr algn="just"/>
            <a:r>
              <a:rPr lang="en-US" sz="2300">
                <a:latin typeface="+mj-lt"/>
              </a:rPr>
              <a:t>Giải thích các thành phần trong mô hình:</a:t>
            </a:r>
          </a:p>
          <a:p>
            <a:pPr marL="230188" lvl="1" indent="379413" algn="just"/>
            <a:r>
              <a:rPr lang="en-US" sz="2300">
                <a:latin typeface="+mj-lt"/>
              </a:rPr>
              <a:t>Điểm tương tác (</a:t>
            </a:r>
            <a:r>
              <a:rPr lang="en-US" sz="2300" b="1">
                <a:latin typeface="+mj-lt"/>
              </a:rPr>
              <a:t>point of Engagement</a:t>
            </a:r>
            <a:r>
              <a:rPr lang="en-US" sz="2300">
                <a:latin typeface="+mj-lt"/>
              </a:rPr>
              <a:t>) : </a:t>
            </a:r>
            <a:r>
              <a:rPr lang="en-US" sz="2300">
                <a:effectLst/>
                <a:latin typeface="+mj-lt"/>
                <a:ea typeface="Aptos" panose="020B0004020202020204" pitchFamily="34" charset="0"/>
                <a:cs typeface="Times New Roman" panose="02020603050405020304" pitchFamily="18" charset="0"/>
              </a:rPr>
              <a:t>là nơi hoặc thời điểm mà người dùng hoặc các thực thể khác </a:t>
            </a:r>
            <a:r>
              <a:rPr lang="en-US" sz="2300">
                <a:solidFill>
                  <a:srgbClr val="FF0000"/>
                </a:solidFill>
                <a:effectLst/>
                <a:latin typeface="+mj-lt"/>
                <a:ea typeface="Aptos" panose="020B0004020202020204" pitchFamily="34" charset="0"/>
                <a:cs typeface="Times New Roman" panose="02020603050405020304" pitchFamily="18" charset="0"/>
              </a:rPr>
              <a:t>tương tác với hệ thống </a:t>
            </a:r>
            <a:r>
              <a:rPr lang="en-US" sz="2300">
                <a:effectLst/>
                <a:latin typeface="+mj-lt"/>
                <a:ea typeface="Aptos" panose="020B0004020202020204" pitchFamily="34" charset="0"/>
                <a:cs typeface="Times New Roman" panose="02020603050405020304" pitchFamily="18" charset="0"/>
              </a:rPr>
              <a:t>hoặc với nhau (ví dụ login vào hệ thống). </a:t>
            </a:r>
          </a:p>
          <a:p>
            <a:pPr marL="230188" lvl="1" indent="379413" algn="just"/>
            <a:r>
              <a:rPr lang="en-US" sz="2300">
                <a:latin typeface="+mj-lt"/>
              </a:rPr>
              <a:t>Chính sách </a:t>
            </a:r>
            <a:r>
              <a:rPr lang="en-US" sz="2300" b="1">
                <a:latin typeface="+mj-lt"/>
              </a:rPr>
              <a:t>(policy): </a:t>
            </a:r>
            <a:r>
              <a:rPr lang="vi-VN" sz="2300" b="1">
                <a:latin typeface="+mj-lt"/>
              </a:rPr>
              <a:t> </a:t>
            </a:r>
            <a:r>
              <a:rPr lang="vi-VN" sz="2300">
                <a:latin typeface="+mn-lt"/>
              </a:rPr>
              <a:t>tập hợp các </a:t>
            </a:r>
            <a:r>
              <a:rPr lang="vi-VN" sz="2300">
                <a:solidFill>
                  <a:schemeClr val="accent1">
                    <a:lumMod val="75000"/>
                  </a:schemeClr>
                </a:solidFill>
                <a:latin typeface="+mn-lt"/>
              </a:rPr>
              <a:t>quy định, nguyên tắc</a:t>
            </a:r>
            <a:r>
              <a:rPr lang="vi-VN" sz="2300">
                <a:latin typeface="+mn-lt"/>
              </a:rPr>
              <a:t>, và hướng dẫn được thiết lập để quản lý và điều chỉnh các hoạt động liên quan đến việc xác thực, ủy quyền, và bảo mật trong hệ thống. </a:t>
            </a:r>
            <a:endParaRPr lang="en-US" sz="2300" b="1">
              <a:latin typeface="+mn-lt"/>
            </a:endParaRPr>
          </a:p>
          <a:p>
            <a:pPr marL="230188" lvl="1" indent="342900" algn="just"/>
            <a:r>
              <a:rPr lang="en-US" sz="2300">
                <a:latin typeface="+mj-lt"/>
              </a:rPr>
              <a:t>Người tạo chính sách (</a:t>
            </a:r>
            <a:r>
              <a:rPr lang="en-US" sz="2300" b="1">
                <a:latin typeface="+mj-lt"/>
              </a:rPr>
              <a:t>Policy maker</a:t>
            </a:r>
            <a:r>
              <a:rPr lang="en-US" sz="2300">
                <a:latin typeface="+mj-lt"/>
              </a:rPr>
              <a:t>) : </a:t>
            </a:r>
            <a:r>
              <a:rPr lang="vi-VN" sz="2300">
                <a:latin typeface="+mj-lt"/>
              </a:rPr>
              <a:t>n</a:t>
            </a:r>
            <a:r>
              <a:rPr lang="vi-VN" sz="2300">
                <a:latin typeface="+mn-lt"/>
              </a:rPr>
              <a:t>gười đưa ra chính sách</a:t>
            </a:r>
            <a:r>
              <a:rPr lang="en-US" sz="2300">
                <a:latin typeface="+mn-lt"/>
              </a:rPr>
              <a:t> </a:t>
            </a:r>
            <a:r>
              <a:rPr lang="vi-VN" sz="2300">
                <a:latin typeface="+mn-lt"/>
              </a:rPr>
              <a:t>là người hoặc tổ chức có trách nhiệm </a:t>
            </a:r>
            <a:r>
              <a:rPr lang="vi-VN" sz="2300">
                <a:solidFill>
                  <a:srgbClr val="0070C0"/>
                </a:solidFill>
                <a:latin typeface="+mn-lt"/>
              </a:rPr>
              <a:t>thiết lập và định hình </a:t>
            </a:r>
            <a:r>
              <a:rPr lang="vi-VN" sz="2300">
                <a:latin typeface="+mn-lt"/>
              </a:rPr>
              <a:t>các chính sách liên quan đến xác thực, ủy quyền và bảo mật trong hệ thống</a:t>
            </a:r>
            <a:endParaRPr lang="en-US" sz="2300">
              <a:latin typeface="+mn-lt"/>
            </a:endParaRPr>
          </a:p>
          <a:p>
            <a:pPr lvl="1"/>
            <a:endParaRPr lang="en-US"/>
          </a:p>
          <a:p>
            <a:pPr lvl="1"/>
            <a:endParaRPr lang="en-US"/>
          </a:p>
        </p:txBody>
      </p:sp>
    </p:spTree>
    <p:extLst>
      <p:ext uri="{BB962C8B-B14F-4D97-AF65-F5344CB8AC3E}">
        <p14:creationId xmlns:p14="http://schemas.microsoft.com/office/powerpoint/2010/main" val="1551546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B848-CE1E-7FF1-6364-6C566E920BD9}"/>
              </a:ext>
            </a:extLst>
          </p:cNvPr>
          <p:cNvSpPr>
            <a:spLocks noGrp="1"/>
          </p:cNvSpPr>
          <p:nvPr>
            <p:ph type="title"/>
          </p:nvPr>
        </p:nvSpPr>
        <p:spPr/>
        <p:txBody>
          <a:bodyPr>
            <a:noAutofit/>
          </a:bodyPr>
          <a:lstStyle/>
          <a:p>
            <a:r>
              <a:rPr lang="en-US" sz="3300">
                <a:latin typeface="+mj-lt"/>
              </a:rPr>
              <a:t>Phân tích mô hình định danh phi tập trung</a:t>
            </a:r>
          </a:p>
        </p:txBody>
      </p:sp>
      <p:sp>
        <p:nvSpPr>
          <p:cNvPr id="3" name="Text Placeholder 2">
            <a:extLst>
              <a:ext uri="{FF2B5EF4-FFF2-40B4-BE49-F238E27FC236}">
                <a16:creationId xmlns:a16="http://schemas.microsoft.com/office/drawing/2014/main" id="{C5B01713-6058-4996-FDB4-4E102078F0DA}"/>
              </a:ext>
            </a:extLst>
          </p:cNvPr>
          <p:cNvSpPr>
            <a:spLocks noGrp="1"/>
          </p:cNvSpPr>
          <p:nvPr>
            <p:ph type="body" idx="1"/>
          </p:nvPr>
        </p:nvSpPr>
        <p:spPr>
          <a:xfrm>
            <a:off x="512850" y="888006"/>
            <a:ext cx="8118300" cy="3483577"/>
          </a:xfrm>
        </p:spPr>
        <p:txBody>
          <a:bodyPr>
            <a:normAutofit fontScale="25000" lnSpcReduction="20000"/>
          </a:bodyPr>
          <a:lstStyle/>
          <a:p>
            <a:pPr algn="just"/>
            <a:r>
              <a:rPr lang="en-US" sz="7200">
                <a:latin typeface="+mj-lt"/>
              </a:rPr>
              <a:t>Giải thích các thành phần trong mô hình:</a:t>
            </a:r>
          </a:p>
          <a:p>
            <a:pPr marL="0" lvl="1" indent="609600" algn="just"/>
            <a:r>
              <a:rPr lang="en-US" sz="8000" b="1">
                <a:latin typeface="+mj-lt"/>
              </a:rPr>
              <a:t>Hợp đồng thông minh</a:t>
            </a:r>
            <a:r>
              <a:rPr lang="en-US" sz="8000">
                <a:latin typeface="+mj-lt"/>
              </a:rPr>
              <a:t>: </a:t>
            </a:r>
            <a:r>
              <a:rPr lang="en-US" sz="8000" b="0" i="0">
                <a:solidFill>
                  <a:srgbClr val="0D0D0D"/>
                </a:solidFill>
                <a:effectLst/>
                <a:latin typeface="+mj-lt"/>
              </a:rPr>
              <a:t>sử dụng để </a:t>
            </a:r>
            <a:r>
              <a:rPr lang="en-US" sz="8000" b="0" i="0">
                <a:solidFill>
                  <a:srgbClr val="FF0000"/>
                </a:solidFill>
                <a:effectLst/>
                <a:latin typeface="+mj-lt"/>
              </a:rPr>
              <a:t>thiết lập và thực thi</a:t>
            </a:r>
            <a:r>
              <a:rPr lang="en-US" sz="8000" b="0" i="0">
                <a:solidFill>
                  <a:srgbClr val="0D0D0D"/>
                </a:solidFill>
                <a:effectLst/>
                <a:latin typeface="+mj-lt"/>
              </a:rPr>
              <a:t> các điều khoản và điều kiện của một giao dịch hoặc một quan hệ trong hệ thống một cách tự động và </a:t>
            </a:r>
            <a:r>
              <a:rPr lang="en-US" sz="8000" b="0" i="0">
                <a:solidFill>
                  <a:srgbClr val="FF0000"/>
                </a:solidFill>
                <a:effectLst/>
                <a:latin typeface="+mj-lt"/>
              </a:rPr>
              <a:t>không cần sự can thiệp từ bên thứ ba</a:t>
            </a:r>
            <a:endParaRPr lang="en-US" sz="8000">
              <a:solidFill>
                <a:srgbClr val="FF0000"/>
              </a:solidFill>
              <a:latin typeface="+mj-lt"/>
            </a:endParaRPr>
          </a:p>
          <a:p>
            <a:pPr marL="0" lvl="1" indent="609600" algn="just"/>
            <a:r>
              <a:rPr lang="en-US" sz="8000" b="1">
                <a:latin typeface="+mj-lt"/>
              </a:rPr>
              <a:t>Hệ thống ghi chép</a:t>
            </a:r>
            <a:r>
              <a:rPr lang="en-US" sz="8000">
                <a:latin typeface="+mj-lt"/>
              </a:rPr>
              <a:t>: </a:t>
            </a:r>
            <a:r>
              <a:rPr lang="vi-VN" sz="8000">
                <a:solidFill>
                  <a:srgbClr val="0070C0"/>
                </a:solidFill>
                <a:latin typeface="+mn-lt"/>
              </a:rPr>
              <a:t>lưu trữ và quản lý thông tin định danh </a:t>
            </a:r>
            <a:r>
              <a:rPr lang="vi-VN" sz="8000">
                <a:latin typeface="+mn-lt"/>
              </a:rPr>
              <a:t>và các hoạt động liên quan, giúp tạo ra một môi trường tin cậy và an toàn trong hệ thống</a:t>
            </a:r>
            <a:endParaRPr lang="en-US" sz="8000">
              <a:latin typeface="+mn-lt"/>
            </a:endParaRPr>
          </a:p>
          <a:p>
            <a:pPr marL="0" lvl="1" indent="609600" algn="just"/>
            <a:r>
              <a:rPr lang="en-US" sz="8000" b="1">
                <a:latin typeface="+mj-lt"/>
              </a:rPr>
              <a:t>Ví</a:t>
            </a:r>
            <a:r>
              <a:rPr lang="en-US" sz="8000">
                <a:latin typeface="+mj-lt"/>
              </a:rPr>
              <a:t>: </a:t>
            </a:r>
            <a:r>
              <a:rPr lang="vi-VN" sz="8000">
                <a:solidFill>
                  <a:srgbClr val="00B0F0"/>
                </a:solidFill>
                <a:latin typeface="+mn-lt"/>
              </a:rPr>
              <a:t>lưu trữ, quản lý và trao đổi </a:t>
            </a:r>
            <a:r>
              <a:rPr lang="vi-VN" sz="8000">
                <a:latin typeface="+mn-lt"/>
              </a:rPr>
              <a:t>các thông tin định danh và các loại </a:t>
            </a:r>
            <a:r>
              <a:rPr lang="vi-VN" sz="8000">
                <a:solidFill>
                  <a:srgbClr val="0070C0"/>
                </a:solidFill>
                <a:latin typeface="+mn-lt"/>
              </a:rPr>
              <a:t>tài sản số</a:t>
            </a:r>
            <a:r>
              <a:rPr lang="vi-VN" sz="8000">
                <a:latin typeface="+mn-lt"/>
              </a:rPr>
              <a:t>, như </a:t>
            </a:r>
            <a:r>
              <a:rPr lang="vi-VN" sz="8000">
                <a:solidFill>
                  <a:srgbClr val="0070C0"/>
                </a:solidFill>
                <a:latin typeface="+mn-lt"/>
              </a:rPr>
              <a:t>tiền điện tử</a:t>
            </a:r>
            <a:r>
              <a:rPr lang="vi-VN" sz="8000">
                <a:latin typeface="+mn-lt"/>
              </a:rPr>
              <a:t>, </a:t>
            </a:r>
            <a:r>
              <a:rPr lang="vi-VN" sz="8000">
                <a:solidFill>
                  <a:srgbClr val="00B0F0"/>
                </a:solidFill>
                <a:latin typeface="+mn-lt"/>
              </a:rPr>
              <a:t>token hoặc chứng chỉ</a:t>
            </a:r>
            <a:r>
              <a:rPr lang="vi-VN" sz="8000">
                <a:latin typeface="+mn-lt"/>
              </a:rPr>
              <a:t>. Wallet thường được sử dụng để lưu trữ các thông tin xác thực và quản lý quyền truy cập vào các dịch vụ và tài nguyên trong hệ thống</a:t>
            </a:r>
            <a:endParaRPr lang="en-US" sz="8000">
              <a:latin typeface="+mn-lt"/>
            </a:endParaRPr>
          </a:p>
          <a:p>
            <a:pPr lvl="1"/>
            <a:endParaRPr lang="en-US" sz="8000">
              <a:latin typeface="+mj-lt"/>
            </a:endParaRPr>
          </a:p>
          <a:p>
            <a:pPr lvl="1"/>
            <a:endParaRPr lang="en-US"/>
          </a:p>
        </p:txBody>
      </p:sp>
    </p:spTree>
    <p:extLst>
      <p:ext uri="{BB962C8B-B14F-4D97-AF65-F5344CB8AC3E}">
        <p14:creationId xmlns:p14="http://schemas.microsoft.com/office/powerpoint/2010/main" val="3595978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2796175" y="468525"/>
            <a:ext cx="3656275" cy="3656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287100" y="-39869"/>
            <a:ext cx="8118300" cy="4832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300">
                <a:latin typeface="Arial "/>
              </a:rPr>
              <a:t>Nội dung </a:t>
            </a:r>
            <a:endParaRPr sz="3300">
              <a:latin typeface="Arial "/>
            </a:endParaRPr>
          </a:p>
        </p:txBody>
      </p:sp>
      <p:sp>
        <p:nvSpPr>
          <p:cNvPr id="80" name="Google Shape;80;p13"/>
          <p:cNvSpPr txBox="1">
            <a:spLocks noGrp="1"/>
          </p:cNvSpPr>
          <p:nvPr>
            <p:ph type="body" idx="1"/>
          </p:nvPr>
        </p:nvSpPr>
        <p:spPr>
          <a:xfrm>
            <a:off x="512850" y="515894"/>
            <a:ext cx="8118300" cy="2720100"/>
          </a:xfrm>
          <a:prstGeom prst="rect">
            <a:avLst/>
          </a:prstGeom>
        </p:spPr>
        <p:txBody>
          <a:bodyPr spcFirstLastPara="1" wrap="square" lIns="91425" tIns="91425" rIns="91425" bIns="91425" anchor="t" anchorCtr="0">
            <a:noAutofit/>
          </a:bodyPr>
          <a:lstStyle/>
          <a:p>
            <a:pPr marL="457200" lvl="0" indent="-317500" algn="just" rtl="0">
              <a:lnSpc>
                <a:spcPct val="100000"/>
              </a:lnSpc>
              <a:spcBef>
                <a:spcPts val="1800"/>
              </a:spcBef>
              <a:spcAft>
                <a:spcPts val="0"/>
              </a:spcAft>
              <a:buClr>
                <a:schemeClr val="dk1"/>
              </a:buClr>
              <a:buSzPts val="1400"/>
              <a:buFont typeface="Lato"/>
              <a:buChar char="●"/>
            </a:pPr>
            <a:r>
              <a:rPr lang="en-US" sz="2600" b="1">
                <a:solidFill>
                  <a:schemeClr val="dk1"/>
                </a:solidFill>
                <a:latin typeface="Arial "/>
                <a:ea typeface="Lato"/>
                <a:cs typeface="Lato"/>
                <a:sym typeface="Lato"/>
              </a:rPr>
              <a:t>Tin cậy</a:t>
            </a:r>
            <a:endParaRPr sz="2600" b="1">
              <a:solidFill>
                <a:schemeClr val="dk1"/>
              </a:solidFill>
              <a:latin typeface="Arial "/>
              <a:ea typeface="Lato"/>
              <a:cs typeface="Lato"/>
              <a:sym typeface="Lato"/>
            </a:endParaRPr>
          </a:p>
          <a:p>
            <a:pPr marL="457200" lvl="0" indent="-317500" algn="just" rtl="0">
              <a:lnSpc>
                <a:spcPct val="100000"/>
              </a:lnSpc>
              <a:spcBef>
                <a:spcPts val="0"/>
              </a:spcBef>
              <a:spcAft>
                <a:spcPts val="0"/>
              </a:spcAft>
              <a:buClr>
                <a:schemeClr val="dk1"/>
              </a:buClr>
              <a:buSzPts val="1400"/>
              <a:buFont typeface="Lato"/>
              <a:buChar char="●"/>
            </a:pPr>
            <a:r>
              <a:rPr lang="en-US" sz="2600" b="1">
                <a:solidFill>
                  <a:schemeClr val="dk1"/>
                </a:solidFill>
                <a:latin typeface="Arial "/>
                <a:ea typeface="Lato"/>
                <a:cs typeface="Lato"/>
                <a:sym typeface="Lato"/>
              </a:rPr>
              <a:t>Tam giác niềm tin</a:t>
            </a:r>
            <a:endParaRPr sz="2600" b="1">
              <a:solidFill>
                <a:schemeClr val="dk1"/>
              </a:solidFill>
              <a:latin typeface="Arial "/>
              <a:ea typeface="Lato"/>
              <a:cs typeface="Lato"/>
              <a:sym typeface="Lato"/>
            </a:endParaRPr>
          </a:p>
          <a:p>
            <a:pPr marL="457200" lvl="0" indent="-317500" algn="just" rtl="0">
              <a:lnSpc>
                <a:spcPct val="100000"/>
              </a:lnSpc>
              <a:spcBef>
                <a:spcPts val="0"/>
              </a:spcBef>
              <a:spcAft>
                <a:spcPts val="0"/>
              </a:spcAft>
              <a:buClr>
                <a:schemeClr val="dk1"/>
              </a:buClr>
              <a:buSzPts val="1400"/>
              <a:buFont typeface="Lato"/>
              <a:buChar char="●"/>
            </a:pPr>
            <a:r>
              <a:rPr lang="en-US" sz="2600" b="1">
                <a:solidFill>
                  <a:schemeClr val="dk1"/>
                </a:solidFill>
                <a:latin typeface="Arial "/>
                <a:ea typeface="Lato"/>
                <a:cs typeface="Lato"/>
                <a:sym typeface="Lato"/>
              </a:rPr>
              <a:t>Niềm tin kim cương</a:t>
            </a:r>
          </a:p>
          <a:p>
            <a:pPr marL="457200" lvl="0" indent="-317500" algn="just" rtl="0">
              <a:lnSpc>
                <a:spcPct val="100000"/>
              </a:lnSpc>
              <a:spcBef>
                <a:spcPts val="0"/>
              </a:spcBef>
              <a:spcAft>
                <a:spcPts val="0"/>
              </a:spcAft>
              <a:buClr>
                <a:schemeClr val="dk1"/>
              </a:buClr>
              <a:buSzPts val="1400"/>
              <a:buFont typeface="Lato"/>
              <a:buChar char="●"/>
            </a:pPr>
            <a:r>
              <a:rPr lang="en-US" sz="2600" b="1">
                <a:solidFill>
                  <a:schemeClr val="dk1"/>
                </a:solidFill>
                <a:latin typeface="Arial "/>
                <a:ea typeface="Lato"/>
                <a:cs typeface="Lato"/>
                <a:sym typeface="Lato"/>
              </a:rPr>
              <a:t>Khung tin cậy</a:t>
            </a:r>
            <a:endParaRPr sz="2600" b="1">
              <a:solidFill>
                <a:schemeClr val="dk1"/>
              </a:solidFill>
              <a:latin typeface="Arial "/>
              <a:ea typeface="Lato"/>
              <a:cs typeface="Lato"/>
              <a:sym typeface="Lato"/>
            </a:endParaRPr>
          </a:p>
          <a:p>
            <a:pPr marL="457200" lvl="0" indent="-317500" algn="just" rtl="0">
              <a:lnSpc>
                <a:spcPct val="100000"/>
              </a:lnSpc>
              <a:spcBef>
                <a:spcPts val="0"/>
              </a:spcBef>
              <a:spcAft>
                <a:spcPts val="0"/>
              </a:spcAft>
              <a:buClr>
                <a:schemeClr val="dk1"/>
              </a:buClr>
              <a:buSzPts val="1400"/>
              <a:buFont typeface="Lato"/>
              <a:buChar char="●"/>
            </a:pPr>
            <a:r>
              <a:rPr lang="en-US" sz="2600" b="1">
                <a:solidFill>
                  <a:schemeClr val="dk1"/>
                </a:solidFill>
                <a:latin typeface="Arial "/>
                <a:ea typeface="Lato"/>
                <a:cs typeface="Lato"/>
                <a:sym typeface="Lato"/>
              </a:rPr>
              <a:t>Khung cơ quan quản trị tin cậy</a:t>
            </a:r>
            <a:endParaRPr sz="2600" b="1">
              <a:solidFill>
                <a:schemeClr val="dk1"/>
              </a:solidFill>
              <a:latin typeface="Arial "/>
              <a:ea typeface="Lato"/>
              <a:cs typeface="Lato"/>
              <a:sym typeface="Lato"/>
            </a:endParaRPr>
          </a:p>
          <a:p>
            <a:pPr marL="457200" lvl="0" indent="-317500" algn="just" rtl="0">
              <a:lnSpc>
                <a:spcPct val="100000"/>
              </a:lnSpc>
              <a:spcBef>
                <a:spcPts val="0"/>
              </a:spcBef>
              <a:spcAft>
                <a:spcPts val="0"/>
              </a:spcAft>
              <a:buClr>
                <a:schemeClr val="dk1"/>
              </a:buClr>
              <a:buSzPts val="1400"/>
              <a:buFont typeface="Lato"/>
              <a:buChar char="●"/>
            </a:pPr>
            <a:r>
              <a:rPr lang="en-US" sz="2600" b="1">
                <a:solidFill>
                  <a:schemeClr val="dk1"/>
                </a:solidFill>
                <a:latin typeface="Arial "/>
                <a:ea typeface="Lato"/>
                <a:cs typeface="Lato"/>
                <a:sym typeface="Lato"/>
              </a:rPr>
              <a:t>Bảng đăng ký tin cậy</a:t>
            </a:r>
          </a:p>
          <a:p>
            <a:pPr marL="457200" lvl="0" indent="-317500" algn="just" rtl="0">
              <a:lnSpc>
                <a:spcPct val="100000"/>
              </a:lnSpc>
              <a:spcBef>
                <a:spcPts val="0"/>
              </a:spcBef>
              <a:spcAft>
                <a:spcPts val="0"/>
              </a:spcAft>
              <a:buClr>
                <a:schemeClr val="dk1"/>
              </a:buClr>
              <a:buSzPts val="1400"/>
              <a:buFont typeface="Lato"/>
              <a:buChar char="●"/>
            </a:pPr>
            <a:r>
              <a:rPr lang="en-US" sz="2600" b="1">
                <a:solidFill>
                  <a:schemeClr val="dk1"/>
                </a:solidFill>
                <a:latin typeface="Arial "/>
                <a:ea typeface="Lato"/>
                <a:cs typeface="Lato"/>
                <a:sym typeface="Lato"/>
              </a:rPr>
              <a:t>Mô hình niềm tin kim cương mở rộng</a:t>
            </a:r>
          </a:p>
          <a:p>
            <a:pPr marL="457200" lvl="0" indent="-317500" algn="just" rtl="0">
              <a:lnSpc>
                <a:spcPct val="100000"/>
              </a:lnSpc>
              <a:spcBef>
                <a:spcPts val="0"/>
              </a:spcBef>
              <a:spcAft>
                <a:spcPts val="0"/>
              </a:spcAft>
              <a:buClr>
                <a:schemeClr val="dk1"/>
              </a:buClr>
              <a:buSzPts val="1400"/>
              <a:buFont typeface="Lato"/>
              <a:buChar char="●"/>
            </a:pPr>
            <a:r>
              <a:rPr lang="en-US" sz="2600" b="1">
                <a:solidFill>
                  <a:schemeClr val="dk1"/>
                </a:solidFill>
                <a:latin typeface="Arial "/>
                <a:ea typeface="Lato"/>
                <a:cs typeface="Lato"/>
                <a:sym typeface="Lato"/>
              </a:rPr>
              <a:t>Phân tích mô hình định danh phi tập trung</a:t>
            </a:r>
            <a:endParaRPr sz="2600" b="1">
              <a:latin typeface="Arial "/>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300">
                <a:latin typeface="Arial "/>
              </a:rPr>
              <a:t>Tin cậy</a:t>
            </a:r>
            <a:endParaRPr sz="3300">
              <a:latin typeface="Arial "/>
            </a:endParaRPr>
          </a:p>
        </p:txBody>
      </p:sp>
      <p:pic>
        <p:nvPicPr>
          <p:cNvPr id="7" name="Picture 6" descr="A hands shaking in a hole&#10;&#10;Description automatically generated with medium confidence">
            <a:extLst>
              <a:ext uri="{FF2B5EF4-FFF2-40B4-BE49-F238E27FC236}">
                <a16:creationId xmlns:a16="http://schemas.microsoft.com/office/drawing/2014/main" id="{0B141C77-0FB2-DD3F-0BB1-F9EE8DE6AFFD}"/>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3540654" y="2777190"/>
            <a:ext cx="2215423" cy="1408870"/>
          </a:xfrm>
          <a:prstGeom prst="rect">
            <a:avLst/>
          </a:prstGeom>
        </p:spPr>
      </p:pic>
      <p:pic>
        <p:nvPicPr>
          <p:cNvPr id="9" name="Picture 8" descr="A person writing on a whiteboard&#10;&#10;Description automatically generated">
            <a:extLst>
              <a:ext uri="{FF2B5EF4-FFF2-40B4-BE49-F238E27FC236}">
                <a16:creationId xmlns:a16="http://schemas.microsoft.com/office/drawing/2014/main" id="{C2E988FD-07F6-19D2-F543-675981B77C24}"/>
              </a:ext>
            </a:extLst>
          </p:cNvPr>
          <p:cNvPicPr>
            <a:picLocks noChangeAspect="1"/>
          </p:cNvPicPr>
          <p:nvPr/>
        </p:nvPicPr>
        <p:blipFill>
          <a:blip r:embed="rId5">
            <a:extLst>
              <a:ext uri="{837473B0-CC2E-450A-ABE3-18F120FF3D39}">
                <a1611:picAttrSrcUrl xmlns:a1611="http://schemas.microsoft.com/office/drawing/2016/11/main" xmlns="" r:id="rId6"/>
              </a:ext>
            </a:extLst>
          </a:blip>
          <a:stretch>
            <a:fillRect/>
          </a:stretch>
        </p:blipFill>
        <p:spPr>
          <a:xfrm>
            <a:off x="556330" y="1600104"/>
            <a:ext cx="2062691" cy="1375127"/>
          </a:xfrm>
          <a:prstGeom prst="rect">
            <a:avLst/>
          </a:prstGeom>
        </p:spPr>
      </p:pic>
      <p:pic>
        <p:nvPicPr>
          <p:cNvPr id="11" name="Picture 10">
            <a:extLst>
              <a:ext uri="{FF2B5EF4-FFF2-40B4-BE49-F238E27FC236}">
                <a16:creationId xmlns:a16="http://schemas.microsoft.com/office/drawing/2014/main" id="{1B9C1770-6DB2-E79C-CCFE-DA4AAB46526F}"/>
              </a:ext>
            </a:extLst>
          </p:cNvPr>
          <p:cNvPicPr>
            <a:picLocks noChangeAspect="1"/>
          </p:cNvPicPr>
          <p:nvPr/>
        </p:nvPicPr>
        <p:blipFill>
          <a:blip r:embed="rId7">
            <a:extLst>
              <a:ext uri="{837473B0-CC2E-450A-ABE3-18F120FF3D39}">
                <a1611:picAttrSrcUrl xmlns:a1611="http://schemas.microsoft.com/office/drawing/2016/11/main" xmlns="" r:id="rId8"/>
              </a:ext>
            </a:extLst>
          </a:blip>
          <a:stretch>
            <a:fillRect/>
          </a:stretch>
        </p:blipFill>
        <p:spPr>
          <a:xfrm>
            <a:off x="6342709" y="1600103"/>
            <a:ext cx="2062691" cy="1375127"/>
          </a:xfrm>
          <a:prstGeom prst="rect">
            <a:avLst/>
          </a:prstGeom>
        </p:spPr>
      </p:pic>
      <p:pic>
        <p:nvPicPr>
          <p:cNvPr id="14" name="Picture 13" descr="A blue building with columns&#10;&#10;Description automatically generated">
            <a:extLst>
              <a:ext uri="{FF2B5EF4-FFF2-40B4-BE49-F238E27FC236}">
                <a16:creationId xmlns:a16="http://schemas.microsoft.com/office/drawing/2014/main" id="{CDDC5EC8-1AA5-49FA-C9D8-29E1F8C3966E}"/>
              </a:ext>
            </a:extLst>
          </p:cNvPr>
          <p:cNvPicPr>
            <a:picLocks noChangeAspect="1"/>
          </p:cNvPicPr>
          <p:nvPr/>
        </p:nvPicPr>
        <p:blipFill>
          <a:blip r:embed="rId9">
            <a:extLst>
              <a:ext uri="{837473B0-CC2E-450A-ABE3-18F120FF3D39}">
                <a1611:picAttrSrcUrl xmlns:a1611="http://schemas.microsoft.com/office/drawing/2016/11/main" xmlns="" r:id="rId10"/>
              </a:ext>
            </a:extLst>
          </a:blip>
          <a:stretch>
            <a:fillRect/>
          </a:stretch>
        </p:blipFill>
        <p:spPr>
          <a:xfrm>
            <a:off x="3540654" y="569775"/>
            <a:ext cx="1742546" cy="16400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300">
                <a:latin typeface="Arial "/>
              </a:rPr>
              <a:t>Tam giác niềm tin ( Trust Triangle)</a:t>
            </a:r>
            <a:endParaRPr sz="3300">
              <a:latin typeface="Arial "/>
            </a:endParaRPr>
          </a:p>
        </p:txBody>
      </p:sp>
      <p:pic>
        <p:nvPicPr>
          <p:cNvPr id="5" name="Picture 4" descr="A diagram of a diagram&#10;&#10;Description automatically generated">
            <a:extLst>
              <a:ext uri="{FF2B5EF4-FFF2-40B4-BE49-F238E27FC236}">
                <a16:creationId xmlns:a16="http://schemas.microsoft.com/office/drawing/2014/main" id="{F61A85D8-95B8-5AE9-3CED-7AC6B3C9EB10}"/>
              </a:ext>
            </a:extLst>
          </p:cNvPr>
          <p:cNvPicPr>
            <a:picLocks noChangeAspect="1"/>
          </p:cNvPicPr>
          <p:nvPr/>
        </p:nvPicPr>
        <p:blipFill>
          <a:blip r:embed="rId3"/>
          <a:stretch>
            <a:fillRect/>
          </a:stretch>
        </p:blipFill>
        <p:spPr>
          <a:xfrm>
            <a:off x="2638425" y="940859"/>
            <a:ext cx="3867150" cy="29908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300">
                <a:latin typeface="+mj-lt"/>
              </a:rPr>
              <a:t>Niềm tin kim cương (Trust Daimond)</a:t>
            </a:r>
            <a:endParaRPr sz="3300">
              <a:latin typeface="+mj-lt"/>
            </a:endParaRPr>
          </a:p>
        </p:txBody>
      </p:sp>
      <p:pic>
        <p:nvPicPr>
          <p:cNvPr id="5" name="Picture 4" descr="A diagram of a diagram&#10;&#10;Description automatically generated">
            <a:extLst>
              <a:ext uri="{FF2B5EF4-FFF2-40B4-BE49-F238E27FC236}">
                <a16:creationId xmlns:a16="http://schemas.microsoft.com/office/drawing/2014/main" id="{A330DA2A-513C-84F4-3F6F-2F763D7DDCA0}"/>
              </a:ext>
            </a:extLst>
          </p:cNvPr>
          <p:cNvPicPr>
            <a:picLocks noChangeAspect="1"/>
          </p:cNvPicPr>
          <p:nvPr/>
        </p:nvPicPr>
        <p:blipFill>
          <a:blip r:embed="rId3"/>
          <a:stretch>
            <a:fillRect/>
          </a:stretch>
        </p:blipFill>
        <p:spPr>
          <a:xfrm>
            <a:off x="2909358" y="569775"/>
            <a:ext cx="3040311" cy="400632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300">
                <a:latin typeface="+mj-lt"/>
              </a:rPr>
              <a:t>Khung tin cậy ( Trust framework)</a:t>
            </a:r>
            <a:endParaRPr sz="3300">
              <a:latin typeface="+mj-lt"/>
            </a:endParaRPr>
          </a:p>
        </p:txBody>
      </p:sp>
      <p:sp>
        <p:nvSpPr>
          <p:cNvPr id="3" name="Text Placeholder 2">
            <a:extLst>
              <a:ext uri="{FF2B5EF4-FFF2-40B4-BE49-F238E27FC236}">
                <a16:creationId xmlns:a16="http://schemas.microsoft.com/office/drawing/2014/main" id="{1848DC0C-E8B8-F2BC-8CD9-904D2766A755}"/>
              </a:ext>
            </a:extLst>
          </p:cNvPr>
          <p:cNvSpPr>
            <a:spLocks noGrp="1"/>
          </p:cNvSpPr>
          <p:nvPr>
            <p:ph type="body" idx="1"/>
          </p:nvPr>
        </p:nvSpPr>
        <p:spPr>
          <a:xfrm>
            <a:off x="360991" y="844904"/>
            <a:ext cx="8118300" cy="2230806"/>
          </a:xfrm>
        </p:spPr>
        <p:txBody>
          <a:bodyPr>
            <a:noAutofit/>
          </a:bodyPr>
          <a:lstStyle/>
          <a:p>
            <a:pPr algn="just">
              <a:lnSpc>
                <a:spcPct val="100000"/>
              </a:lnSpc>
            </a:pPr>
            <a:r>
              <a:rPr lang="en-US" sz="2300" b="1">
                <a:solidFill>
                  <a:srgbClr val="0D0D0D"/>
                </a:solidFill>
                <a:latin typeface="Arial "/>
              </a:rPr>
              <a:t>T</a:t>
            </a:r>
            <a:r>
              <a:rPr lang="vi-VN" sz="2300" b="1" i="0">
                <a:solidFill>
                  <a:srgbClr val="0D0D0D"/>
                </a:solidFill>
                <a:effectLst/>
                <a:latin typeface="Arial "/>
              </a:rPr>
              <a:t>rust framework</a:t>
            </a:r>
            <a:r>
              <a:rPr lang="en-US" sz="2300" b="1" i="0">
                <a:solidFill>
                  <a:srgbClr val="0D0D0D"/>
                </a:solidFill>
                <a:effectLst/>
                <a:latin typeface="Arial "/>
              </a:rPr>
              <a:t> </a:t>
            </a:r>
            <a:r>
              <a:rPr lang="en-US" sz="2300" b="0" i="0">
                <a:solidFill>
                  <a:srgbClr val="0D0D0D"/>
                </a:solidFill>
                <a:effectLst/>
                <a:latin typeface="Arial "/>
              </a:rPr>
              <a:t>- </a:t>
            </a:r>
            <a:r>
              <a:rPr lang="vi-VN" sz="2300" b="0" i="0">
                <a:solidFill>
                  <a:srgbClr val="0D0D0D"/>
                </a:solidFill>
                <a:effectLst/>
                <a:latin typeface="Arial "/>
              </a:rPr>
              <a:t>(khuôn khổ tin cậy) là một </a:t>
            </a:r>
            <a:r>
              <a:rPr lang="vi-VN" sz="2300" b="0" i="0">
                <a:solidFill>
                  <a:srgbClr val="FF0000"/>
                </a:solidFill>
                <a:effectLst/>
                <a:latin typeface="Arial "/>
              </a:rPr>
              <a:t>bộ quy tắc, tiêu chuẩn</a:t>
            </a:r>
            <a:r>
              <a:rPr lang="vi-VN" sz="2300" b="0" i="0">
                <a:solidFill>
                  <a:srgbClr val="0D0D0D"/>
                </a:solidFill>
                <a:effectLst/>
                <a:latin typeface="Arial "/>
              </a:rPr>
              <a:t> và các </a:t>
            </a:r>
            <a:r>
              <a:rPr lang="vi-VN" sz="2300" b="0" i="0">
                <a:solidFill>
                  <a:schemeClr val="accent1">
                    <a:lumMod val="75000"/>
                  </a:schemeClr>
                </a:solidFill>
                <a:effectLst/>
                <a:latin typeface="Arial "/>
              </a:rPr>
              <a:t>giao thức </a:t>
            </a:r>
            <a:r>
              <a:rPr lang="vi-VN" sz="2300" b="0" i="0">
                <a:solidFill>
                  <a:srgbClr val="0D0D0D"/>
                </a:solidFill>
                <a:effectLst/>
                <a:latin typeface="Arial "/>
              </a:rPr>
              <a:t>được thiết lậ</a:t>
            </a:r>
            <a:r>
              <a:rPr lang="en-US" sz="2300" b="0" i="0">
                <a:solidFill>
                  <a:srgbClr val="0D0D0D"/>
                </a:solidFill>
                <a:effectLst/>
                <a:latin typeface="Arial "/>
              </a:rPr>
              <a:t>p để xác định cách thức xác thực và quản lý danh tính trong hệ thống.</a:t>
            </a:r>
          </a:p>
          <a:p>
            <a:pPr algn="just">
              <a:lnSpc>
                <a:spcPct val="100000"/>
              </a:lnSpc>
            </a:pPr>
            <a:r>
              <a:rPr lang="en-US" sz="2300">
                <a:solidFill>
                  <a:srgbClr val="0D0D0D"/>
                </a:solidFill>
                <a:latin typeface="Arial "/>
              </a:rPr>
              <a:t>T</a:t>
            </a:r>
            <a:r>
              <a:rPr lang="vi-VN" sz="2300" b="0" i="0">
                <a:solidFill>
                  <a:srgbClr val="0D0D0D"/>
                </a:solidFill>
                <a:effectLst/>
                <a:latin typeface="Arial "/>
              </a:rPr>
              <a:t>ạo ra một </a:t>
            </a:r>
            <a:r>
              <a:rPr lang="vi-VN" sz="2300" b="0" i="0">
                <a:solidFill>
                  <a:srgbClr val="002060"/>
                </a:solidFill>
                <a:effectLst/>
                <a:latin typeface="Arial "/>
              </a:rPr>
              <a:t>môi trường tin cậy và tự chủ </a:t>
            </a:r>
            <a:r>
              <a:rPr lang="vi-VN" sz="2300" b="0" i="0">
                <a:solidFill>
                  <a:srgbClr val="0D0D0D"/>
                </a:solidFill>
                <a:effectLst/>
                <a:latin typeface="Arial "/>
              </a:rPr>
              <a:t>cho người dùng trong việc quản lý và chia sẻ thông tin định danh của họ</a:t>
            </a:r>
            <a:r>
              <a:rPr lang="en-US" sz="2300" b="0" i="0">
                <a:solidFill>
                  <a:srgbClr val="0D0D0D"/>
                </a:solidFill>
                <a:effectLst/>
                <a:latin typeface="Arial "/>
              </a:rPr>
              <a:t>.</a:t>
            </a:r>
          </a:p>
          <a:p>
            <a:pPr algn="just">
              <a:lnSpc>
                <a:spcPct val="100000"/>
              </a:lnSpc>
            </a:pPr>
            <a:r>
              <a:rPr lang="en-US" sz="2300">
                <a:solidFill>
                  <a:srgbClr val="0D0D0D"/>
                </a:solidFill>
                <a:latin typeface="Arial "/>
              </a:rPr>
              <a:t>C</a:t>
            </a:r>
            <a:r>
              <a:rPr lang="vi-VN" sz="2300" b="0" i="0">
                <a:solidFill>
                  <a:srgbClr val="0D0D0D"/>
                </a:solidFill>
                <a:effectLst/>
                <a:latin typeface="Arial "/>
              </a:rPr>
              <a:t>ung cấp một cơ sở cho việc xây dựng các ứng dụng và dịch vụ dựa trên blockchain có khả năng </a:t>
            </a:r>
            <a:r>
              <a:rPr lang="vi-VN" sz="2300" b="0" i="0">
                <a:solidFill>
                  <a:schemeClr val="accent1">
                    <a:lumMod val="75000"/>
                  </a:schemeClr>
                </a:solidFill>
                <a:effectLst/>
                <a:latin typeface="Arial "/>
              </a:rPr>
              <a:t>xác thực và quản lý danh tính một cách an toàn và hiệu quả</a:t>
            </a:r>
            <a:endParaRPr lang="en-US" sz="2300">
              <a:solidFill>
                <a:schemeClr val="accent1">
                  <a:lumMod val="75000"/>
                </a:schemeClr>
              </a:solidFill>
              <a:latin typeface="Arial "/>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CA007-3218-AF10-DE10-78BEC2F66933}"/>
              </a:ext>
            </a:extLst>
          </p:cNvPr>
          <p:cNvSpPr>
            <a:spLocks noGrp="1"/>
          </p:cNvSpPr>
          <p:nvPr>
            <p:ph type="title"/>
          </p:nvPr>
        </p:nvSpPr>
        <p:spPr/>
        <p:txBody>
          <a:bodyPr>
            <a:noAutofit/>
          </a:bodyPr>
          <a:lstStyle/>
          <a:p>
            <a:r>
              <a:rPr lang="en-US" sz="3300">
                <a:latin typeface="+mj-lt"/>
              </a:rPr>
              <a:t>Khung cơ quan quản trị tin cậy</a:t>
            </a:r>
          </a:p>
        </p:txBody>
      </p:sp>
      <p:sp>
        <p:nvSpPr>
          <p:cNvPr id="3" name="Text Placeholder 2">
            <a:extLst>
              <a:ext uri="{FF2B5EF4-FFF2-40B4-BE49-F238E27FC236}">
                <a16:creationId xmlns:a16="http://schemas.microsoft.com/office/drawing/2014/main" id="{D82AA747-C38A-AE2B-C626-B959DAE7BEBD}"/>
              </a:ext>
            </a:extLst>
          </p:cNvPr>
          <p:cNvSpPr>
            <a:spLocks noGrp="1"/>
          </p:cNvSpPr>
          <p:nvPr>
            <p:ph type="body" idx="1"/>
          </p:nvPr>
        </p:nvSpPr>
        <p:spPr>
          <a:xfrm>
            <a:off x="512850" y="909559"/>
            <a:ext cx="8118300" cy="2720100"/>
          </a:xfrm>
        </p:spPr>
        <p:txBody>
          <a:bodyPr>
            <a:noAutofit/>
          </a:bodyPr>
          <a:lstStyle/>
          <a:p>
            <a:r>
              <a:rPr lang="en-US" sz="2300">
                <a:latin typeface="+mj-lt"/>
              </a:rPr>
              <a:t>Khung quản lý thiết lập các </a:t>
            </a:r>
            <a:r>
              <a:rPr lang="en-US" sz="2300">
                <a:solidFill>
                  <a:schemeClr val="accent1">
                    <a:lumMod val="75000"/>
                  </a:schemeClr>
                </a:solidFill>
                <a:latin typeface="+mj-lt"/>
              </a:rPr>
              <a:t>quy tắc, quy định, tiêu chuẩn </a:t>
            </a:r>
            <a:r>
              <a:rPr lang="en-US" sz="2300">
                <a:latin typeface="+mj-lt"/>
              </a:rPr>
              <a:t>và các hệ thống quản lý để điều hành và định hình hoạt động của một tổ chức hoặc hệ thống. Bao gồm:</a:t>
            </a:r>
          </a:p>
          <a:p>
            <a:pPr lvl="1"/>
            <a:r>
              <a:rPr lang="en-US" sz="2300" b="0" i="0">
                <a:solidFill>
                  <a:srgbClr val="0D0D0D"/>
                </a:solidFill>
                <a:effectLst/>
                <a:latin typeface="+mj-lt"/>
              </a:rPr>
              <a:t>Thiết lập quy tắc và quy định</a:t>
            </a:r>
          </a:p>
          <a:p>
            <a:pPr lvl="1"/>
            <a:r>
              <a:rPr lang="en-US" sz="2300" b="0" i="0">
                <a:solidFill>
                  <a:srgbClr val="0D0D0D"/>
                </a:solidFill>
                <a:effectLst/>
                <a:latin typeface="+mj-lt"/>
              </a:rPr>
              <a:t>Quản lý quyền truy cập và ủy quyền</a:t>
            </a:r>
            <a:endParaRPr lang="en-US" sz="2300">
              <a:solidFill>
                <a:srgbClr val="0D0D0D"/>
              </a:solidFill>
              <a:latin typeface="+mj-lt"/>
            </a:endParaRPr>
          </a:p>
          <a:p>
            <a:pPr lvl="1"/>
            <a:r>
              <a:rPr lang="vi-VN" sz="2300" b="0" i="0">
                <a:solidFill>
                  <a:srgbClr val="0D0D0D"/>
                </a:solidFill>
                <a:effectLst/>
                <a:latin typeface="+mj-lt"/>
              </a:rPr>
              <a:t>Đảm bảo tính bảo mật và tuân thủ quyền riêng tư</a:t>
            </a:r>
            <a:endParaRPr lang="en-US" sz="2300" b="0" i="0">
              <a:solidFill>
                <a:srgbClr val="0D0D0D"/>
              </a:solidFill>
              <a:effectLst/>
              <a:latin typeface="+mj-lt"/>
            </a:endParaRPr>
          </a:p>
          <a:p>
            <a:pPr lvl="1"/>
            <a:r>
              <a:rPr lang="en-US" sz="2300" b="0" i="0">
                <a:solidFill>
                  <a:srgbClr val="0D0D0D"/>
                </a:solidFill>
                <a:effectLst/>
                <a:latin typeface="+mj-lt"/>
              </a:rPr>
              <a:t>Quản lý cập nhật và tuân thủ quy định</a:t>
            </a:r>
            <a:endParaRPr lang="en-US" sz="2300">
              <a:latin typeface="+mj-lt"/>
            </a:endParaRPr>
          </a:p>
        </p:txBody>
      </p:sp>
    </p:spTree>
    <p:extLst>
      <p:ext uri="{BB962C8B-B14F-4D97-AF65-F5344CB8AC3E}">
        <p14:creationId xmlns:p14="http://schemas.microsoft.com/office/powerpoint/2010/main" val="2519665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6F738-DE4B-26EB-0841-5A93DDCEE7BC}"/>
              </a:ext>
            </a:extLst>
          </p:cNvPr>
          <p:cNvSpPr>
            <a:spLocks noGrp="1"/>
          </p:cNvSpPr>
          <p:nvPr>
            <p:ph type="title"/>
          </p:nvPr>
        </p:nvSpPr>
        <p:spPr/>
        <p:txBody>
          <a:bodyPr>
            <a:noAutofit/>
          </a:bodyPr>
          <a:lstStyle/>
          <a:p>
            <a:r>
              <a:rPr lang="en-US" sz="3300">
                <a:latin typeface="+mj-lt"/>
              </a:rPr>
              <a:t>Mô hình niềm tin kim cương mở rộng</a:t>
            </a:r>
          </a:p>
        </p:txBody>
      </p:sp>
      <p:sp>
        <p:nvSpPr>
          <p:cNvPr id="5" name="Text Placeholder 4">
            <a:extLst>
              <a:ext uri="{FF2B5EF4-FFF2-40B4-BE49-F238E27FC236}">
                <a16:creationId xmlns:a16="http://schemas.microsoft.com/office/drawing/2014/main" id="{7848D84D-AE4E-0909-3E77-3D562597CB36}"/>
              </a:ext>
            </a:extLst>
          </p:cNvPr>
          <p:cNvSpPr>
            <a:spLocks noGrp="1"/>
          </p:cNvSpPr>
          <p:nvPr>
            <p:ph type="body" idx="1"/>
          </p:nvPr>
        </p:nvSpPr>
        <p:spPr/>
        <p:txBody>
          <a:bodyPr/>
          <a:lstStyle/>
          <a:p>
            <a:endParaRPr lang="en-US"/>
          </a:p>
        </p:txBody>
      </p:sp>
      <p:pic>
        <p:nvPicPr>
          <p:cNvPr id="7" name="Picture 6" descr="A diagram of a company&#10;&#10;Description automatically generated">
            <a:extLst>
              <a:ext uri="{FF2B5EF4-FFF2-40B4-BE49-F238E27FC236}">
                <a16:creationId xmlns:a16="http://schemas.microsoft.com/office/drawing/2014/main" id="{1B3A9892-82E2-72C3-07EE-3EF35291BA56}"/>
              </a:ext>
            </a:extLst>
          </p:cNvPr>
          <p:cNvPicPr>
            <a:picLocks noChangeAspect="1"/>
          </p:cNvPicPr>
          <p:nvPr/>
        </p:nvPicPr>
        <p:blipFill>
          <a:blip r:embed="rId2"/>
          <a:stretch>
            <a:fillRect/>
          </a:stretch>
        </p:blipFill>
        <p:spPr>
          <a:xfrm>
            <a:off x="2381955" y="569775"/>
            <a:ext cx="4797778" cy="3868490"/>
          </a:xfrm>
          <a:prstGeom prst="rect">
            <a:avLst/>
          </a:prstGeom>
        </p:spPr>
      </p:pic>
    </p:spTree>
    <p:extLst>
      <p:ext uri="{BB962C8B-B14F-4D97-AF65-F5344CB8AC3E}">
        <p14:creationId xmlns:p14="http://schemas.microsoft.com/office/powerpoint/2010/main" val="3332452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6F738-DE4B-26EB-0841-5A93DDCEE7BC}"/>
              </a:ext>
            </a:extLst>
          </p:cNvPr>
          <p:cNvSpPr>
            <a:spLocks noGrp="1"/>
          </p:cNvSpPr>
          <p:nvPr>
            <p:ph type="title"/>
          </p:nvPr>
        </p:nvSpPr>
        <p:spPr/>
        <p:txBody>
          <a:bodyPr>
            <a:noAutofit/>
          </a:bodyPr>
          <a:lstStyle/>
          <a:p>
            <a:r>
              <a:rPr lang="en-US" sz="3300">
                <a:latin typeface="+mj-lt"/>
              </a:rPr>
              <a:t>Bảng đăng ký tin cậy (Trust registry)</a:t>
            </a:r>
          </a:p>
        </p:txBody>
      </p:sp>
      <p:sp>
        <p:nvSpPr>
          <p:cNvPr id="3" name="Text Placeholder 2">
            <a:extLst>
              <a:ext uri="{FF2B5EF4-FFF2-40B4-BE49-F238E27FC236}">
                <a16:creationId xmlns:a16="http://schemas.microsoft.com/office/drawing/2014/main" id="{569C3E64-AC60-E8DC-5B92-A04E5F72D3A5}"/>
              </a:ext>
            </a:extLst>
          </p:cNvPr>
          <p:cNvSpPr>
            <a:spLocks noGrp="1"/>
          </p:cNvSpPr>
          <p:nvPr>
            <p:ph type="body" idx="1"/>
          </p:nvPr>
        </p:nvSpPr>
        <p:spPr>
          <a:xfrm>
            <a:off x="512925" y="970844"/>
            <a:ext cx="8118300" cy="3099081"/>
          </a:xfrm>
        </p:spPr>
        <p:txBody>
          <a:bodyPr>
            <a:normAutofit fontScale="92500" lnSpcReduction="10000"/>
          </a:bodyPr>
          <a:lstStyle/>
          <a:p>
            <a:r>
              <a:rPr lang="en-US" sz="3100" b="1" i="0">
                <a:solidFill>
                  <a:srgbClr val="0D0D0D"/>
                </a:solidFill>
                <a:effectLst/>
                <a:latin typeface="+mj-lt"/>
              </a:rPr>
              <a:t>Trust registry</a:t>
            </a:r>
            <a:r>
              <a:rPr lang="en-US" sz="3100" b="0" i="0">
                <a:solidFill>
                  <a:srgbClr val="0D0D0D"/>
                </a:solidFill>
                <a:effectLst/>
                <a:latin typeface="+mj-lt"/>
              </a:rPr>
              <a:t>: </a:t>
            </a:r>
            <a:r>
              <a:rPr lang="en-US" sz="3100">
                <a:solidFill>
                  <a:srgbClr val="0D0D0D"/>
                </a:solidFill>
                <a:latin typeface="+mj-lt"/>
              </a:rPr>
              <a:t>q</a:t>
            </a:r>
            <a:r>
              <a:rPr lang="vi-VN" sz="3100" b="0" i="0">
                <a:solidFill>
                  <a:srgbClr val="0D0D0D"/>
                </a:solidFill>
                <a:effectLst/>
                <a:latin typeface="+mj-lt"/>
              </a:rPr>
              <a:t>uản lý và lưu trữ các thông tin về các đối tượng tin cậy.</a:t>
            </a:r>
            <a:endParaRPr lang="en-US" sz="3100" b="0" i="0">
              <a:solidFill>
                <a:srgbClr val="0D0D0D"/>
              </a:solidFill>
              <a:effectLst/>
              <a:latin typeface="+mj-lt"/>
            </a:endParaRPr>
          </a:p>
          <a:p>
            <a:pPr lvl="1"/>
            <a:r>
              <a:rPr lang="vi-VN" sz="3100" i="0">
                <a:solidFill>
                  <a:srgbClr val="0D0D0D"/>
                </a:solidFill>
                <a:effectLst/>
                <a:latin typeface="+mn-lt"/>
              </a:rPr>
              <a:t>Xác định và đăng ký các đối tượng tin cậy</a:t>
            </a:r>
            <a:endParaRPr lang="en-US" sz="3100">
              <a:solidFill>
                <a:srgbClr val="0D0D0D"/>
              </a:solidFill>
              <a:latin typeface="+mn-lt"/>
            </a:endParaRPr>
          </a:p>
          <a:p>
            <a:pPr lvl="1"/>
            <a:r>
              <a:rPr lang="en-US" sz="3100" i="0">
                <a:solidFill>
                  <a:srgbClr val="0D0D0D"/>
                </a:solidFill>
                <a:effectLst/>
                <a:latin typeface="+mj-lt"/>
              </a:rPr>
              <a:t>Cập nhật và duy trì thông tin</a:t>
            </a:r>
          </a:p>
          <a:p>
            <a:pPr lvl="1"/>
            <a:r>
              <a:rPr lang="vi-VN" sz="3100" i="0">
                <a:solidFill>
                  <a:srgbClr val="0D0D0D"/>
                </a:solidFill>
                <a:effectLst/>
                <a:latin typeface="+mn-lt"/>
              </a:rPr>
              <a:t>Xác thực đối tượng tin cậy</a:t>
            </a:r>
            <a:endParaRPr lang="en-US" sz="3100">
              <a:solidFill>
                <a:srgbClr val="0D0D0D"/>
              </a:solidFill>
              <a:latin typeface="+mn-lt"/>
            </a:endParaRPr>
          </a:p>
          <a:p>
            <a:pPr lvl="1"/>
            <a:r>
              <a:rPr lang="en-US" sz="3100" i="0">
                <a:solidFill>
                  <a:srgbClr val="0D0D0D"/>
                </a:solidFill>
                <a:effectLst/>
                <a:latin typeface="+mj-lt"/>
              </a:rPr>
              <a:t>Quản lý quyền truy cập</a:t>
            </a:r>
          </a:p>
          <a:p>
            <a:pPr lvl="1"/>
            <a:endParaRPr lang="en-US" sz="3100" b="1">
              <a:solidFill>
                <a:srgbClr val="0D0D0D"/>
              </a:solidFill>
              <a:latin typeface="+mj-lt"/>
            </a:endParaRPr>
          </a:p>
          <a:p>
            <a:pPr lvl="1"/>
            <a:endParaRPr lang="en-US" sz="3100" b="1" i="0">
              <a:solidFill>
                <a:srgbClr val="0D0D0D"/>
              </a:solidFill>
              <a:effectLst/>
              <a:latin typeface="+mj-lt"/>
            </a:endParaRPr>
          </a:p>
          <a:p>
            <a:endParaRPr lang="en-US"/>
          </a:p>
        </p:txBody>
      </p:sp>
    </p:spTree>
    <p:extLst>
      <p:ext uri="{BB962C8B-B14F-4D97-AF65-F5344CB8AC3E}">
        <p14:creationId xmlns:p14="http://schemas.microsoft.com/office/powerpoint/2010/main" val="3659214246"/>
      </p:ext>
    </p:extLst>
  </p:cSld>
  <p:clrMapOvr>
    <a:masterClrMapping/>
  </p:clrMapOvr>
</p:sld>
</file>

<file path=ppt/theme/theme1.xml><?xml version="1.0" encoding="utf-8"?>
<a:theme xmlns:a="http://schemas.openxmlformats.org/drawingml/2006/main" name="C2VN Theme">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TotalTime>
  <Words>1001</Words>
  <Application>Microsoft Office PowerPoint</Application>
  <PresentationFormat>On-screen Show (16:9)</PresentationFormat>
  <Paragraphs>51</Paragraphs>
  <Slides>14</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Söhne</vt:lpstr>
      <vt:lpstr>Times New Roman</vt:lpstr>
      <vt:lpstr>Lato</vt:lpstr>
      <vt:lpstr>Aptos</vt:lpstr>
      <vt:lpstr>Exo Light</vt:lpstr>
      <vt:lpstr>Helvetica Neue Light</vt:lpstr>
      <vt:lpstr>Space Mono</vt:lpstr>
      <vt:lpstr>Arial </vt:lpstr>
      <vt:lpstr>Exo</vt:lpstr>
      <vt:lpstr>C2VN Theme</vt:lpstr>
      <vt:lpstr>Sự tin cậy</vt:lpstr>
      <vt:lpstr>Nội dung </vt:lpstr>
      <vt:lpstr>Tin cậy</vt:lpstr>
      <vt:lpstr>Tam giác niềm tin ( Trust Triangle)</vt:lpstr>
      <vt:lpstr>Niềm tin kim cương (Trust Daimond)</vt:lpstr>
      <vt:lpstr>Khung tin cậy ( Trust framework)</vt:lpstr>
      <vt:lpstr>Khung cơ quan quản trị tin cậy</vt:lpstr>
      <vt:lpstr>Mô hình niềm tin kim cương mở rộng</vt:lpstr>
      <vt:lpstr>Bảng đăng ký tin cậy (Trust registry)</vt:lpstr>
      <vt:lpstr>Phân tích mô hình định danh phi tập trung</vt:lpstr>
      <vt:lpstr>Phân tích mô hình định danh phi tập trung</vt:lpstr>
      <vt:lpstr>Phân tích mô hình định danh phi tập trung</vt:lpstr>
      <vt:lpstr>Phân tích mô hình định danh phi tập trung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AP-101</dc:title>
  <dc:creator>Nguyễn Thị Hồng Hoa</dc:creator>
  <cp:lastModifiedBy>Nguyen Xuan Sinh</cp:lastModifiedBy>
  <cp:revision>65</cp:revision>
  <dcterms:modified xsi:type="dcterms:W3CDTF">2024-04-02T16:43:35Z</dcterms:modified>
</cp:coreProperties>
</file>