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76" r:id="rId6"/>
    <p:sldId id="279" r:id="rId7"/>
    <p:sldId id="285" r:id="rId8"/>
    <p:sldId id="283" r:id="rId9"/>
    <p:sldId id="286" r:id="rId10"/>
    <p:sldId id="287" r:id="rId11"/>
    <p:sldId id="288" r:id="rId12"/>
    <p:sldId id="278" r:id="rId13"/>
    <p:sldId id="280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2" autoAdjust="0"/>
    <p:restoredTop sz="94718"/>
  </p:normalViewPr>
  <p:slideViewPr>
    <p:cSldViewPr snapToGrid="0">
      <p:cViewPr varScale="1">
        <p:scale>
          <a:sx n="109" d="100"/>
          <a:sy n="109" d="100"/>
        </p:scale>
        <p:origin x="120" y="20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5004" y="1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BD9E7C8F-8DA7-431C-BCEB-C121B1283C81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Monthly Report – September 2022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FDDED91-4E2C-4AB8-B171-0678FCCD789F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Monthly Report – September 2022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3B588D5A-32BF-4958-A7B0-9A620E5F0612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Monthly Report – September 2022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4F796FF-1334-47CB-95B8-80AB81E640EB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Monthly Report – September 2022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906D2F0-D8D8-4E42-8B41-8C6F5702BFF5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Monthly Report – September 2022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10B45D2F-FC93-B681-7900-9EBF472201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8700" y="97458"/>
            <a:ext cx="1406769" cy="29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ardaoBI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89126"/>
            <a:ext cx="9779183" cy="709246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0B7585C-0B37-4841-8064-987C0C20BA9F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Monthly Report – September 2022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1F5E61A-8781-06FB-E043-09950C25C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8700" y="97458"/>
            <a:ext cx="1406769" cy="293663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2D53BE0C-5708-B6E2-492C-1BE163FBCB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6531" y="-65852"/>
            <a:ext cx="1088138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3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8E71739D-3E9A-4037-A6B8-59F9705A92D6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Monthly Report – September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CDDE37D6-1DA1-408C-9050-23C24EA0E921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Monthly Report – September 2022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5A2CAF1-C96A-4E25-A18B-3F829E2665E1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Monthly Report – September 2022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128B5A7-A962-4AE9-A046-52C675629585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Monthly Report – September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F2371185-7B21-45DC-8944-12598926FF9C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Monthly Report – September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82F96612-C05E-4243-A778-18CDF13EFCA3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Monthly Report – August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51" r:id="rId4"/>
    <p:sldLayoutId id="2147483659" r:id="rId5"/>
    <p:sldLayoutId id="2147483660" r:id="rId6"/>
    <p:sldLayoutId id="2147483661" r:id="rId7"/>
    <p:sldLayoutId id="2147483654" r:id="rId8"/>
    <p:sldLayoutId id="2147483658" r:id="rId9"/>
    <p:sldLayoutId id="2147483662" r:id="rId10"/>
    <p:sldLayoutId id="2147483663" r:id="rId11"/>
    <p:sldLayoutId id="2147483664" r:id="rId12"/>
    <p:sldLayoutId id="2147483665" r:id="rId13"/>
    <p:sldLayoutId id="2147483666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users/cardanobi/projects/1/views/4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ardanobi.io/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danobi/ProjectCatalyst/blob/master/Fund11/1100242-Python-SDK/M1/ApiCore.json" TargetMode="External"/><Relationship Id="rId2" Type="http://schemas.openxmlformats.org/officeDocument/2006/relationships/hyperlink" Target="https://github.com/users/cardanobi/projects/1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cardanobi/ProjectCatalyst/blob/e64d0eb80773e699e80b2bdb2b9ddfbb07464fe2/Fund11/1100242-Python-SDK/M1/HLDD-1100242-Python-SDK.doc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users/cardanobi/projects/1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ardanobi/ProjectCatalyst/blob/master/Fund11/1100242-Python-SDK/M1/ApiCore.json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cardanobi/ProjectCatalyst/blob/e64d0eb80773e699e80b2bdb2b9ddfbb07464fe2/Fund11/1100242-Python-SDK/M1/HLDD-1100242-Python-SDK.doc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users/cardanobi/projects/1/views/1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3200" dirty="0"/>
              <a:t>Project 1100242 – Python 3 SDK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PoA – Milestone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March 2023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0AF991-0D37-B44E-5048-9F718BA58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47" y="5589794"/>
            <a:ext cx="1397299" cy="29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899E-414A-97EE-9912-41325DC9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D3E7-5620-FC1C-BD3C-45D8DDAC96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3D3552-80E3-44D8-81E1-8075FA28135C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921EE-0C83-A46B-001E-418F0B8F7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E2985-F88D-B1BF-DCC1-A6CAA271605B}"/>
              </a:ext>
            </a:extLst>
          </p:cNvPr>
          <p:cNvSpPr txBox="1"/>
          <p:nvPr/>
        </p:nvSpPr>
        <p:spPr>
          <a:xfrm>
            <a:off x="1245325" y="927599"/>
            <a:ext cx="466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Github Project - Roadmap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B89E51-7925-D501-789C-7A60ADFFB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12" y="1448910"/>
            <a:ext cx="10463289" cy="396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8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/>
          </a:bodyPr>
          <a:lstStyle/>
          <a:p>
            <a:r>
              <a:rPr lang="en-US" sz="4400" dirty="0"/>
              <a:t>Annexes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3EE4-6B0C-4C81-B472-4102E989341B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Thomas Langlois​</a:t>
            </a:r>
          </a:p>
          <a:p>
            <a:r>
              <a:rPr lang="en-US" dirty="0">
                <a:hlinkClick r:id="rId2"/>
              </a:rPr>
              <a:t>cardanobi.io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Context</a:t>
            </a:r>
          </a:p>
          <a:p>
            <a:r>
              <a:rPr lang="en-US" dirty="0"/>
              <a:t>Executive Summary</a:t>
            </a:r>
          </a:p>
          <a:p>
            <a:r>
              <a:rPr lang="en-US" dirty="0"/>
              <a:t>Evidence #1</a:t>
            </a:r>
          </a:p>
          <a:p>
            <a:r>
              <a:rPr lang="en-US" dirty="0"/>
              <a:t>Evidence #2</a:t>
            </a:r>
          </a:p>
          <a:p>
            <a:r>
              <a:rPr lang="en-US" dirty="0"/>
              <a:t>Evidence #3</a:t>
            </a:r>
          </a:p>
          <a:p>
            <a:r>
              <a:rPr lang="en-US" dirty="0"/>
              <a:t>Evidence #4</a:t>
            </a:r>
          </a:p>
          <a:p>
            <a:r>
              <a:rPr lang="en-US" dirty="0"/>
              <a:t>Backlog</a:t>
            </a:r>
          </a:p>
          <a:p>
            <a:r>
              <a:rPr lang="en-US" dirty="0"/>
              <a:t>Roadmap</a:t>
            </a:r>
          </a:p>
          <a:p>
            <a:r>
              <a:rPr lang="en-US" dirty="0"/>
              <a:t>Annexes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253417-06E7-423F-BC56-A3CDD3D2136B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20" y="1087369"/>
            <a:ext cx="9779182" cy="4540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000" dirty="0"/>
              <a:t>The purpose of this document is to collect all required evidence to validate the “Specification / Design” Milestone (M1)</a:t>
            </a:r>
          </a:p>
          <a:p>
            <a:endParaRPr lang="en-US" sz="16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4B1D27-6ACB-4398-82C4-73D098C81716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DA8112-C2D5-2E42-3BD6-463960E75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703" y="1840986"/>
            <a:ext cx="4874668" cy="476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5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20" y="1087369"/>
            <a:ext cx="9779182" cy="4540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000" dirty="0"/>
              <a:t>The “Specification / Design” Milestone (M1) has been completed as per the Outputs and Acceptance Criteria defined in the Milestone Module.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000" dirty="0"/>
              <a:t>The following evidences are provided to validate the said Acceptance Criteria: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1600" dirty="0">
                <a:hlinkClick r:id="rId2"/>
              </a:rPr>
              <a:t>Link to Github Project</a:t>
            </a:r>
            <a:endParaRPr lang="en-GB" sz="16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1600" dirty="0">
                <a:hlinkClick r:id="rId3"/>
              </a:rPr>
              <a:t>OpenAPI specification</a:t>
            </a:r>
            <a:endParaRPr lang="en-US" sz="16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1600" dirty="0">
                <a:hlinkClick r:id="rId4"/>
              </a:rPr>
              <a:t>High level SDK design document</a:t>
            </a:r>
            <a:r>
              <a:rPr lang="en-US" sz="1600" dirty="0"/>
              <a:t>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1200" dirty="0"/>
              <a:t>The design diagram is provided in this document further down below.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1600" dirty="0"/>
              <a:t>Conda environments screenshots: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1200" dirty="0"/>
              <a:t>These are provided in this document further down below.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4B1D27-6ACB-4398-82C4-73D098C81716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4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Evidence #1 – Link to Github Projects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4B1D27-6ACB-4398-82C4-73D098C81716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428F677-0F93-4849-E590-2AD0049C5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81" y="1148064"/>
            <a:ext cx="10071190" cy="50698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/>
              <a:t>Link: </a:t>
            </a:r>
            <a:r>
              <a:rPr lang="en-GB" sz="1800" dirty="0">
                <a:hlinkClick r:id="rId2"/>
              </a:rPr>
              <a:t>Github Project</a:t>
            </a:r>
            <a:endParaRPr lang="en-GB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/>
              <a:t>In this GH Project you’ll find several useful views to track our progress: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Backlog: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lvl="1"/>
            <a:endParaRPr lang="en-GB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Roadmap:</a:t>
            </a:r>
          </a:p>
          <a:p>
            <a:pPr lvl="1"/>
            <a:endParaRPr lang="en-GB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6FDC20-D52F-5861-6F5E-9E59C7636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30" y="2118304"/>
            <a:ext cx="3747576" cy="1757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13ECE1-8B83-73E9-765C-4842FF86D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829" y="4419709"/>
            <a:ext cx="5319204" cy="204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8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Evidence #2 – OpenAPI specification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4B1D27-6ACB-4398-82C4-73D098C81716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428F677-0F93-4849-E590-2AD0049C5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81" y="1148064"/>
            <a:ext cx="10071190" cy="50698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Link: </a:t>
            </a:r>
            <a:r>
              <a:rPr lang="en-GB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OpenAPI specification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aim of that document is to provide a specification of the CardanoBI API endpoints that the Python SDK will have to build client endpoints for.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An excerpt is provided below:</a:t>
            </a:r>
            <a:br>
              <a:rPr lang="en-GB" sz="1600" dirty="0"/>
            </a:br>
            <a:endParaRPr lang="en-GB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3C21E-9AE3-5C68-60D9-4E05BD63D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555" y="2569977"/>
            <a:ext cx="2551954" cy="38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Evidence #3 – High level SDK design document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4B1D27-6ACB-4398-82C4-73D098C81716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428F677-0F93-4849-E590-2AD0049C5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81" y="1148064"/>
            <a:ext cx="10071190" cy="50698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Link: </a:t>
            </a:r>
            <a:r>
              <a:rPr lang="en-GB" sz="1800" dirty="0">
                <a:hlinkClick r:id="rId2"/>
              </a:rPr>
              <a:t>HLDD document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aim of that document is to provide a High-Level design for the Python 3 SDK.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An excerpt is provided below:</a:t>
            </a:r>
            <a:br>
              <a:rPr lang="en-GB" sz="1600" dirty="0"/>
            </a:br>
            <a:endParaRPr lang="en-GB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0D5EED-92BD-CC48-6B55-882249F84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226" y="2578285"/>
            <a:ext cx="7837714" cy="36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0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Evidence #4 – Conda environment screenshots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4B1D27-6ACB-4398-82C4-73D098C81716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428F677-0F93-4849-E590-2AD0049C5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81" y="1148064"/>
            <a:ext cx="10071190" cy="50698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We’ve successfully set up our Anaconda environment to manage package dependencies and provide a seamless developer experience to our software engineer.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Screenshots are provided below:</a:t>
            </a:r>
            <a:br>
              <a:rPr lang="en-GB" sz="1600" dirty="0"/>
            </a:br>
            <a:endParaRPr lang="en-GB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08B9-BD0F-391D-3F87-896D44B2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05" y="2152355"/>
            <a:ext cx="3436022" cy="4445391"/>
          </a:xfrm>
          <a:prstGeom prst="rect">
            <a:avLst/>
          </a:prstGeom>
        </p:spPr>
      </p:pic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AE3AFFB3-4FE6-3D72-2442-81EDA14FB3D4}"/>
              </a:ext>
            </a:extLst>
          </p:cNvPr>
          <p:cNvSpPr txBox="1">
            <a:spLocks/>
          </p:cNvSpPr>
          <p:nvPr/>
        </p:nvSpPr>
        <p:spPr>
          <a:xfrm>
            <a:off x="5461033" y="2208626"/>
            <a:ext cx="3620484" cy="3416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In this screenshot you can see that our </a:t>
            </a:r>
            <a:r>
              <a:rPr lang="en-GB" sz="1800" dirty="0" err="1"/>
              <a:t>Conda</a:t>
            </a:r>
            <a:r>
              <a:rPr lang="en-GB" sz="1800" dirty="0"/>
              <a:t> environments are: `base`, `ml311` and `py39`.</a:t>
            </a:r>
            <a:br>
              <a:rPr lang="en-GB" sz="1800" dirty="0"/>
            </a:br>
            <a:r>
              <a:rPr lang="en-GB" sz="1800" dirty="0"/>
              <a:t>This last environment is the one the </a:t>
            </a:r>
            <a:r>
              <a:rPr lang="en-GB" sz="1800" dirty="0" err="1"/>
              <a:t>CardanoBI</a:t>
            </a:r>
            <a:r>
              <a:rPr lang="en-GB" sz="1800" dirty="0"/>
              <a:t> Python SDK is being developed under.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Lastly, `</a:t>
            </a:r>
            <a:r>
              <a:rPr lang="en-GB" sz="1800" dirty="0" err="1"/>
              <a:t>conda</a:t>
            </a:r>
            <a:r>
              <a:rPr lang="en-GB" sz="1800" dirty="0"/>
              <a:t> list` provides a listing of all the Python packages currently installed in `py39`.</a:t>
            </a:r>
            <a:endParaRPr lang="en-GB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899E-414A-97EE-9912-41325DC9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Backlog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D3E7-5620-FC1C-BD3C-45D8DDAC96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F60F69-9412-4792-AC1C-1557CEE2E8C3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921EE-0C83-A46B-001E-418F0B8F7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E2985-F88D-B1BF-DCC1-A6CAA271605B}"/>
              </a:ext>
            </a:extLst>
          </p:cNvPr>
          <p:cNvSpPr txBox="1"/>
          <p:nvPr/>
        </p:nvSpPr>
        <p:spPr>
          <a:xfrm>
            <a:off x="1245325" y="927599"/>
            <a:ext cx="345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Github Project - Backlog View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BA5BE4-A3BD-4E78-39FB-BD5B820F1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9" y="1362916"/>
            <a:ext cx="9723120" cy="459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9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9437</TotalTime>
  <Words>382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Tenorite</vt:lpstr>
      <vt:lpstr>Wingdings</vt:lpstr>
      <vt:lpstr>Office Theme</vt:lpstr>
      <vt:lpstr>Project 1100242 – Python 3 SDK   PoA – Milestone #1</vt:lpstr>
      <vt:lpstr>Table of Content</vt:lpstr>
      <vt:lpstr>Context</vt:lpstr>
      <vt:lpstr>Executive Summary</vt:lpstr>
      <vt:lpstr>Evidence #1 – Link to Github Projects</vt:lpstr>
      <vt:lpstr>Evidence #2 – OpenAPI specification</vt:lpstr>
      <vt:lpstr>Evidence #3 – High level SDK design document</vt:lpstr>
      <vt:lpstr>Evidence #4 – Conda environment screenshots</vt:lpstr>
      <vt:lpstr>Backlog</vt:lpstr>
      <vt:lpstr>Roadmap</vt:lpstr>
      <vt:lpstr>Annexes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Thomas Langlois</dc:creator>
  <cp:lastModifiedBy>Thomas Langlois</cp:lastModifiedBy>
  <cp:revision>45</cp:revision>
  <dcterms:created xsi:type="dcterms:W3CDTF">2022-07-20T17:34:01Z</dcterms:created>
  <dcterms:modified xsi:type="dcterms:W3CDTF">2024-03-20T21:45:18Z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