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8F1FF2-AF2D-4129-8CCC-14C74F91C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Manuale d’uso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8C423-3D14-4906-9B6C-60F874B13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Come utilizzare correttamente il programma</a:t>
            </a:r>
          </a:p>
        </p:txBody>
      </p:sp>
    </p:spTree>
    <p:extLst>
      <p:ext uri="{BB962C8B-B14F-4D97-AF65-F5344CB8AC3E}">
        <p14:creationId xmlns:p14="http://schemas.microsoft.com/office/powerpoint/2010/main" val="301492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4BCECE-DE0B-40EA-BEF0-1E3760AA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«Training» della 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0298A-1829-47C2-AF87-8C06A050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400">
                <a:solidFill>
                  <a:schemeClr val="bg1"/>
                </a:solidFill>
              </a:rPr>
              <a:t>Caricata o Configurata correttamente una Rete Neurale, il passo successivo sarà il «training» di quest’ultima.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4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it-IT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>
                <a:solidFill>
                  <a:schemeClr val="bg1"/>
                </a:solidFill>
              </a:rPr>
              <a:t>Cliccando il pulsante evidenziato partirà il «training» dell’ultima Rete Neurale caricata o configurata</a:t>
            </a:r>
          </a:p>
          <a:p>
            <a:pPr>
              <a:lnSpc>
                <a:spcPct val="90000"/>
              </a:lnSpc>
            </a:pPr>
            <a:r>
              <a:rPr lang="it-IT" sz="1400">
                <a:solidFill>
                  <a:schemeClr val="bg1"/>
                </a:solidFill>
              </a:rPr>
              <a:t>Alla fine del «training» si aprirà una nuova schermata contenente i risultati ottenuti, dove sarà possibile vedere l’andamento della «loss function» , della «accuracy» e il tempo impiegato per il «training»</a:t>
            </a:r>
          </a:p>
          <a:p>
            <a:pPr>
              <a:lnSpc>
                <a:spcPct val="90000"/>
              </a:lnSpc>
            </a:pPr>
            <a:endParaRPr lang="it-IT" sz="1400">
              <a:solidFill>
                <a:schemeClr val="bg1"/>
              </a:solidFill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2EE3F75-6664-468F-8B30-8F216C43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11727"/>
            <a:ext cx="5143500" cy="4822031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4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83C1F0-D60E-4E4F-83FC-F77A9156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Previsione della 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504EBB-4162-45D5-BE04-5247E11D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6974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/>
                </a:solidFill>
              </a:rPr>
              <a:t>Terminato correttamente il training sarà possibile effettuare una previsione utilizzando la Rete Neurale su cui è stato appena effettuato il «training»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/>
                </a:solidFill>
              </a:rPr>
              <a:t>Ciò è possibile tramite il pulsante evidenziato: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Al click sul pulsante verrà richiesto dall’utente un caricamento di un dataset di previsione in formato .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csv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(non presenta le «label»)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Caricato il dataset verrà effettuato la previsione, il risultato verrà mostrato in una nuova finestra</a:t>
            </a:r>
          </a:p>
          <a:p>
            <a:pPr>
              <a:lnSpc>
                <a:spcPct val="90000"/>
              </a:lnSpc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B60878F-E805-436D-95A8-3DBCC34C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11727"/>
            <a:ext cx="5143500" cy="4822031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7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83C1F0-D60E-4E4F-83FC-F77A9156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Previsione della 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504EBB-4162-45D5-BE04-5247E11D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46974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Terminato correttamente il training sarà possibile effettuare una previsione utilizzando la Rete Neurale su cui è stato appena effettuato il «training»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Ciò è possibile tramite il pulsante evidenziato: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/>
                </a:solidFill>
              </a:rPr>
              <a:t>Al click sul pulsante verrà richiesto dall’utente un caricamento di un dataset di previsione in formato .</a:t>
            </a:r>
            <a:r>
              <a:rPr lang="it-IT" dirty="0" err="1">
                <a:solidFill>
                  <a:schemeClr val="bg1"/>
                </a:solidFill>
              </a:rPr>
              <a:t>csv</a:t>
            </a:r>
            <a:r>
              <a:rPr lang="it-IT" dirty="0">
                <a:solidFill>
                  <a:schemeClr val="bg1"/>
                </a:solidFill>
              </a:rPr>
              <a:t> (non presenta le «label»)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Caricato il dataset verrà effettuato la previsione, il risultato verrà mostrato in una nuova finestra</a:t>
            </a:r>
          </a:p>
          <a:p>
            <a:pPr>
              <a:lnSpc>
                <a:spcPct val="90000"/>
              </a:lnSpc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E05D17B-099E-4946-99EF-0C9D3F7F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16088"/>
            <a:ext cx="5143500" cy="3613308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1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83C1F0-D60E-4E4F-83FC-F77A9156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Previsione della Rete Neurale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504EBB-4162-45D5-BE04-5247E11D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46974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Terminato correttamente il training sarà possibile effettuare una previsione utilizzando la Rete Neurale su cui è stato appena effettuato il «training»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Ciò è possibile tramite il pulsante evidenziato: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Al click sul pulsante verrà richiesto dall’utente un caricamento di un dataset di previsione in formato .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csv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(non presenta le «label»)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Caricato il dataset verrà effettuato la previsione, il risultato verrà mostrato in una nuova finestra</a:t>
            </a:r>
          </a:p>
          <a:p>
            <a:pPr>
              <a:lnSpc>
                <a:spcPct val="90000"/>
              </a:lnSpc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9329DEC-40C8-43F4-818E-6F9BDBFD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84" y="1531369"/>
            <a:ext cx="4800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2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7BFE5-F572-45D0-A815-ABE2BA71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Schermata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iniziale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A8D308-5224-436E-BB4B-ED548052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Alla</a:t>
            </a:r>
            <a:r>
              <a:rPr lang="en-US" dirty="0">
                <a:solidFill>
                  <a:schemeClr val="bg1"/>
                </a:solidFill>
              </a:rPr>
              <a:t> prima </a:t>
            </a:r>
            <a:r>
              <a:rPr lang="en-US" dirty="0" err="1">
                <a:solidFill>
                  <a:schemeClr val="bg1"/>
                </a:solidFill>
              </a:rPr>
              <a:t>apertura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programma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presenta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così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possibilità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d’uso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sono</a:t>
            </a:r>
            <a:r>
              <a:rPr lang="en-US" dirty="0">
                <a:solidFill>
                  <a:schemeClr val="bg1"/>
                </a:solidFill>
              </a:rPr>
              <a:t> 2: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Configurazione</a:t>
            </a:r>
            <a:r>
              <a:rPr lang="en-US" dirty="0">
                <a:solidFill>
                  <a:schemeClr val="bg1"/>
                </a:solidFill>
              </a:rPr>
              <a:t> di una </a:t>
            </a:r>
            <a:r>
              <a:rPr lang="en-US" dirty="0" err="1">
                <a:solidFill>
                  <a:schemeClr val="bg1"/>
                </a:solidFill>
              </a:rPr>
              <a:t>nuova</a:t>
            </a:r>
            <a:r>
              <a:rPr lang="en-US" dirty="0">
                <a:solidFill>
                  <a:schemeClr val="bg1"/>
                </a:solidFill>
              </a:rPr>
              <a:t> Rete </a:t>
            </a:r>
            <a:r>
              <a:rPr lang="en-US" dirty="0" err="1">
                <a:solidFill>
                  <a:schemeClr val="bg1"/>
                </a:solidFill>
              </a:rPr>
              <a:t>Neurale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Caricamento</a:t>
            </a:r>
            <a:r>
              <a:rPr lang="en-US" dirty="0">
                <a:solidFill>
                  <a:schemeClr val="bg1"/>
                </a:solidFill>
              </a:rPr>
              <a:t> di una Rete </a:t>
            </a:r>
            <a:r>
              <a:rPr lang="en-US" dirty="0" err="1">
                <a:solidFill>
                  <a:schemeClr val="bg1"/>
                </a:solidFill>
              </a:rPr>
              <a:t>Neurale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creata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precendenza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7438B89-66BA-4208-82B6-572575B18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249614"/>
            <a:ext cx="5143500" cy="4346257"/>
          </a:xfrm>
          <a:prstGeom prst="rect">
            <a:avLst/>
          </a:prstGeom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E664D6-243C-4590-9372-0CD09C66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>
                <a:solidFill>
                  <a:schemeClr val="accent1">
                    <a:lumMod val="75000"/>
                  </a:schemeClr>
                </a:solidFill>
              </a:rPr>
              <a:t>Configurazione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 di una </a:t>
            </a:r>
            <a:r>
              <a:rPr lang="en-US" sz="3100" dirty="0" err="1">
                <a:solidFill>
                  <a:schemeClr val="accent1">
                    <a:lumMod val="75000"/>
                  </a:schemeClr>
                </a:solidFill>
              </a:rPr>
              <a:t>nuova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 Rete </a:t>
            </a:r>
            <a:r>
              <a:rPr lang="en-US" sz="3100" dirty="0" err="1">
                <a:solidFill>
                  <a:schemeClr val="accent1">
                    <a:lumMod val="75000"/>
                  </a:schemeClr>
                </a:solidFill>
              </a:rPr>
              <a:t>Neurale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77AD11-070B-4192-8DBE-3BAA04B69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 </a:t>
            </a:r>
            <a:r>
              <a:rPr lang="en-US" dirty="0" err="1">
                <a:solidFill>
                  <a:schemeClr val="bg1"/>
                </a:solidFill>
              </a:rPr>
              <a:t>sezione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evidenziata</a:t>
            </a:r>
            <a:r>
              <a:rPr lang="en-US" dirty="0">
                <a:solidFill>
                  <a:schemeClr val="bg1"/>
                </a:solidFill>
              </a:rPr>
              <a:t> è </a:t>
            </a:r>
            <a:r>
              <a:rPr lang="en-US" dirty="0" err="1">
                <a:solidFill>
                  <a:schemeClr val="bg1"/>
                </a:solidFill>
              </a:rPr>
              <a:t>dedicata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configurazione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caratteristiche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della</a:t>
            </a:r>
            <a:r>
              <a:rPr lang="en-US" dirty="0">
                <a:solidFill>
                  <a:schemeClr val="bg1"/>
                </a:solidFill>
              </a:rPr>
              <a:t> Rete </a:t>
            </a:r>
            <a:r>
              <a:rPr lang="en-US" dirty="0" err="1">
                <a:solidFill>
                  <a:schemeClr val="bg1"/>
                </a:solidFill>
              </a:rPr>
              <a:t>Neurale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vorrà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Successivamente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convaliderà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verificare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correttezza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paramentri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inseriti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infine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corretta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potrà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salvare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creata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7DA0927-FFFE-40D8-BC6C-09A41CD346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904" b="-2"/>
          <a:stretch/>
        </p:blipFill>
        <p:spPr>
          <a:xfrm>
            <a:off x="6096001" y="1161283"/>
            <a:ext cx="5143500" cy="4522919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9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E664D6-243C-4590-9372-0CD09C66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>
                <a:solidFill>
                  <a:schemeClr val="accent1">
                    <a:lumMod val="75000"/>
                  </a:schemeClr>
                </a:solidFill>
              </a:rPr>
              <a:t>Configurazione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 di una </a:t>
            </a:r>
            <a:r>
              <a:rPr lang="en-US" sz="3100" dirty="0" err="1">
                <a:solidFill>
                  <a:schemeClr val="accent1">
                    <a:lumMod val="75000"/>
                  </a:schemeClr>
                </a:solidFill>
              </a:rPr>
              <a:t>nuova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 Rete </a:t>
            </a:r>
            <a:r>
              <a:rPr lang="en-US" sz="3100" dirty="0" err="1">
                <a:solidFill>
                  <a:schemeClr val="accent1">
                    <a:lumMod val="75000"/>
                  </a:schemeClr>
                </a:solidFill>
              </a:rPr>
              <a:t>Neurale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77AD11-070B-4192-8DBE-3BAA04B69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sezione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evidenziata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è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dedicata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alla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configurazione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delle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caratteristiche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della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vorrà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creare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Successivamente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convaliderà</a:t>
            </a:r>
            <a:r>
              <a:rPr lang="en-US" dirty="0">
                <a:solidFill>
                  <a:schemeClr val="bg1"/>
                </a:solidFill>
              </a:rPr>
              <a:t> la Rete </a:t>
            </a:r>
            <a:r>
              <a:rPr lang="en-US" dirty="0" err="1">
                <a:solidFill>
                  <a:schemeClr val="bg1"/>
                </a:solidFill>
              </a:rPr>
              <a:t>Neurale</a:t>
            </a:r>
            <a:r>
              <a:rPr lang="en-US" dirty="0">
                <a:solidFill>
                  <a:schemeClr val="bg1"/>
                </a:solidFill>
              </a:rPr>
              <a:t> (per </a:t>
            </a:r>
            <a:r>
              <a:rPr lang="en-US" dirty="0" err="1">
                <a:solidFill>
                  <a:schemeClr val="bg1"/>
                </a:solidFill>
              </a:rPr>
              <a:t>verificare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correttezza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paramentri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inseriti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infine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corretta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potrà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salvare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creata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B32368-CB66-4F2A-812A-791D13B3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24" y="1571625"/>
            <a:ext cx="48006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E664D6-243C-4590-9372-0CD09C66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>
                <a:solidFill>
                  <a:schemeClr val="accent1">
                    <a:lumMod val="75000"/>
                  </a:schemeClr>
                </a:solidFill>
              </a:rPr>
              <a:t>Configurazione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 di una </a:t>
            </a:r>
            <a:r>
              <a:rPr lang="en-US" sz="3100" dirty="0" err="1">
                <a:solidFill>
                  <a:schemeClr val="accent1">
                    <a:lumMod val="75000"/>
                  </a:schemeClr>
                </a:solidFill>
              </a:rPr>
              <a:t>nuova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 Rete </a:t>
            </a:r>
            <a:r>
              <a:rPr lang="en-US" sz="3100" dirty="0" err="1">
                <a:solidFill>
                  <a:schemeClr val="accent1">
                    <a:lumMod val="75000"/>
                  </a:schemeClr>
                </a:solidFill>
              </a:rPr>
              <a:t>Neurale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77AD11-070B-4192-8DBE-3BAA04B69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sezione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evidenziata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è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dedicata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alla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configurazione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delle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caratteristiche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della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vorrà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creare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Successivamente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convaliderà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verificare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correttezza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paramentri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inseriti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>
                <a:solidFill>
                  <a:schemeClr val="bg1"/>
                </a:solidFill>
              </a:rPr>
              <a:t>infine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corretta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potrà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salvare</a:t>
            </a:r>
            <a:r>
              <a:rPr lang="en-US" dirty="0">
                <a:solidFill>
                  <a:schemeClr val="bg1"/>
                </a:solidFill>
              </a:rPr>
              <a:t> la Rete </a:t>
            </a:r>
            <a:r>
              <a:rPr lang="en-US" dirty="0" err="1">
                <a:solidFill>
                  <a:schemeClr val="bg1"/>
                </a:solidFill>
              </a:rPr>
              <a:t>Neurale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06B3C13-7D5E-4639-96CA-3D8DCCD9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908" y="1533525"/>
            <a:ext cx="4800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2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09ACE5-2DB8-4405-959E-AEDB908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Caricamento</a:t>
            </a:r>
            <a:r>
              <a:rPr lang="en-US" dirty="0"/>
              <a:t> di una Rete </a:t>
            </a:r>
            <a:r>
              <a:rPr lang="en-US" dirty="0" err="1"/>
              <a:t>Neurale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836EB-A617-4831-A639-632C126A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pulsante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evidenziato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permette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l’apertura</a:t>
            </a:r>
            <a:r>
              <a:rPr lang="en-US" dirty="0">
                <a:solidFill>
                  <a:schemeClr val="bg1"/>
                </a:solidFill>
              </a:rPr>
              <a:t> di una </a:t>
            </a:r>
            <a:r>
              <a:rPr lang="en-US" dirty="0" err="1">
                <a:solidFill>
                  <a:schemeClr val="bg1"/>
                </a:solidFill>
              </a:rPr>
              <a:t>finestra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dialogo</a:t>
            </a:r>
            <a:r>
              <a:rPr lang="en-US" dirty="0">
                <a:solidFill>
                  <a:schemeClr val="bg1"/>
                </a:solidFill>
              </a:rPr>
              <a:t> per la </a:t>
            </a:r>
            <a:r>
              <a:rPr lang="en-US" dirty="0" err="1">
                <a:solidFill>
                  <a:schemeClr val="bg1"/>
                </a:solidFill>
              </a:rPr>
              <a:t>scelta</a:t>
            </a:r>
            <a:r>
              <a:rPr lang="en-US" dirty="0">
                <a:solidFill>
                  <a:schemeClr val="bg1"/>
                </a:solidFill>
              </a:rPr>
              <a:t> di una Rete </a:t>
            </a:r>
            <a:r>
              <a:rPr lang="en-US" dirty="0" err="1">
                <a:solidFill>
                  <a:schemeClr val="bg1"/>
                </a:solidFill>
              </a:rPr>
              <a:t>Neurale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aprire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Scegliere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caricare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tramite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selezione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del file .csv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rappresenta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contenente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le sue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caratteristiche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 la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è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caricata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correttamente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allora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sarà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possibile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effettuare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training di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essa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3C9A6E8-A2A7-4DC1-93C1-898FDDBBB4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1" y="1249614"/>
            <a:ext cx="5143500" cy="4346257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2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09ACE5-2DB8-4405-959E-AEDB908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Caricamento</a:t>
            </a:r>
            <a:r>
              <a:rPr lang="en-US" dirty="0"/>
              <a:t> di una Rete </a:t>
            </a:r>
            <a:r>
              <a:rPr lang="en-US" dirty="0" err="1"/>
              <a:t>Neurale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836EB-A617-4831-A639-632C126A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pulsante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evidenziato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permette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l’apertura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di una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finestra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dialogo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per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scelta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di una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aprire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Scegliere</a:t>
            </a:r>
            <a:r>
              <a:rPr lang="en-US" dirty="0">
                <a:solidFill>
                  <a:schemeClr val="bg1"/>
                </a:solidFill>
              </a:rPr>
              <a:t> la Rete </a:t>
            </a:r>
            <a:r>
              <a:rPr lang="en-US" dirty="0" err="1">
                <a:solidFill>
                  <a:schemeClr val="bg1"/>
                </a:solidFill>
              </a:rPr>
              <a:t>Neurale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caricare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tramite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selezione</a:t>
            </a:r>
            <a:r>
              <a:rPr lang="en-US" dirty="0">
                <a:solidFill>
                  <a:schemeClr val="bg1"/>
                </a:solidFill>
              </a:rPr>
              <a:t> del file .csv </a:t>
            </a:r>
            <a:r>
              <a:rPr lang="en-US" dirty="0" err="1">
                <a:solidFill>
                  <a:schemeClr val="bg1"/>
                </a:solidFill>
              </a:rPr>
              <a:t>situato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all’interno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cartella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denominata</a:t>
            </a:r>
            <a:r>
              <a:rPr lang="en-US" dirty="0">
                <a:solidFill>
                  <a:schemeClr val="bg1"/>
                </a:solidFill>
              </a:rPr>
              <a:t> come la Rete create in </a:t>
            </a:r>
            <a:r>
              <a:rPr lang="en-US" dirty="0" err="1">
                <a:solidFill>
                  <a:schemeClr val="bg1"/>
                </a:solidFill>
              </a:rPr>
              <a:t>precedenza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 la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è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caricata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correttamente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allora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sarà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possibile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effettuare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training di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essa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458C118-116A-4344-BE6B-7073BD9E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089" y="1259633"/>
            <a:ext cx="6155244" cy="4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09ACE5-2DB8-4405-959E-AEDB908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Caricamento</a:t>
            </a:r>
            <a:r>
              <a:rPr lang="en-US" dirty="0"/>
              <a:t> di una Rete </a:t>
            </a:r>
            <a:r>
              <a:rPr lang="en-US" dirty="0" err="1"/>
              <a:t>Neurale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836EB-A617-4831-A639-632C126A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pulsante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evidenziato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permette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l’apertura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di una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finestra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dialogo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per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scelta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di una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aprire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Scegliere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Rete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Neurale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caricare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tramite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selezione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del file .csv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rappresenta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contenente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le sue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caratteristiche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Se la Rete </a:t>
            </a:r>
            <a:r>
              <a:rPr lang="en-US" dirty="0" err="1">
                <a:solidFill>
                  <a:schemeClr val="bg1"/>
                </a:solidFill>
              </a:rPr>
              <a:t>Neurale</a:t>
            </a:r>
            <a:r>
              <a:rPr lang="en-US" dirty="0">
                <a:solidFill>
                  <a:schemeClr val="bg1"/>
                </a:solidFill>
              </a:rPr>
              <a:t> è </a:t>
            </a:r>
            <a:r>
              <a:rPr lang="en-US" dirty="0" err="1">
                <a:solidFill>
                  <a:schemeClr val="bg1"/>
                </a:solidFill>
              </a:rPr>
              <a:t>stata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caricata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correttamente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allora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sarà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possibile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effettuare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</a:t>
            </a:r>
            <a:r>
              <a:rPr lang="en-US" dirty="0">
                <a:solidFill>
                  <a:schemeClr val="bg1"/>
                </a:solidFill>
              </a:rPr>
              <a:t> training di </a:t>
            </a:r>
            <a:r>
              <a:rPr lang="en-US" dirty="0" err="1">
                <a:solidFill>
                  <a:schemeClr val="bg1"/>
                </a:solidFill>
              </a:rPr>
              <a:t>essa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40AAC0B-ACBC-4089-92E7-6F3838B5A0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09104" y="1270077"/>
            <a:ext cx="5692333" cy="4822671"/>
          </a:xfrm>
        </p:spPr>
      </p:pic>
    </p:spTree>
    <p:extLst>
      <p:ext uri="{BB962C8B-B14F-4D97-AF65-F5344CB8AC3E}">
        <p14:creationId xmlns:p14="http://schemas.microsoft.com/office/powerpoint/2010/main" val="290978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4BCECE-DE0B-40EA-BEF0-1E3760AA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«Training» della 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0298A-1829-47C2-AF87-8C06A050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400">
                <a:solidFill>
                  <a:schemeClr val="bg1"/>
                </a:solidFill>
              </a:rPr>
              <a:t>Caricata o Configurata correttamente una Rete Neurale, il passo successivo sarà il «training» di quest’ultima.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4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it-IT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>
                <a:solidFill>
                  <a:schemeClr val="bg1"/>
                </a:solidFill>
              </a:rPr>
              <a:t>Cliccando il pulsante evidenziato partirà il «training» dell’ultima Rete Neurale caricata o configurata</a:t>
            </a:r>
          </a:p>
          <a:p>
            <a:pPr>
              <a:lnSpc>
                <a:spcPct val="90000"/>
              </a:lnSpc>
            </a:pPr>
            <a:r>
              <a:rPr lang="it-IT" sz="1400">
                <a:solidFill>
                  <a:schemeClr val="bg1"/>
                </a:solidFill>
              </a:rPr>
              <a:t>Alla fine del «training» si aprirà una nuova schermata contenente i risultati ottenuti, dove sarà possibile vedere l’andamento della «loss function» , della «accuracy» e il tempo impiegato per il «training»</a:t>
            </a:r>
          </a:p>
          <a:p>
            <a:pPr>
              <a:lnSpc>
                <a:spcPct val="90000"/>
              </a:lnSpc>
            </a:pPr>
            <a:endParaRPr lang="it-IT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it-IT" sz="140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C7196A6-5A03-4980-8D07-7FB5584F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43184"/>
            <a:ext cx="5143500" cy="4359116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252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Sfaccettatura</vt:lpstr>
      <vt:lpstr>Manuale d’uso</vt:lpstr>
      <vt:lpstr>Schermata iniziale</vt:lpstr>
      <vt:lpstr>Configurazione di una nuova Rete Neurale</vt:lpstr>
      <vt:lpstr>Configurazione di una nuova Rete Neurale</vt:lpstr>
      <vt:lpstr>Configurazione di una nuova Rete Neurale</vt:lpstr>
      <vt:lpstr>Caricamento di una Rete Neurale </vt:lpstr>
      <vt:lpstr>Caricamento di una Rete Neurale </vt:lpstr>
      <vt:lpstr>Caricamento di una Rete Neurale </vt:lpstr>
      <vt:lpstr>«Training» della Rete Neurale</vt:lpstr>
      <vt:lpstr>«Training» della Rete Neurale</vt:lpstr>
      <vt:lpstr>Previsione della Rete Neurale</vt:lpstr>
      <vt:lpstr>Previsione della Rete Neurale</vt:lpstr>
      <vt:lpstr>Previsione della Rete Neurale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Manuale d’uso</dc:title>
  <dc:creator>Stefano Lavaggi</dc:creator>
  <cp:lastModifiedBy>Stefano Lavaggi</cp:lastModifiedBy>
  <cp:revision>2</cp:revision>
  <dcterms:created xsi:type="dcterms:W3CDTF">2020-08-05T08:15:39Z</dcterms:created>
  <dcterms:modified xsi:type="dcterms:W3CDTF">2020-08-05T08:20:22Z</dcterms:modified>
</cp:coreProperties>
</file>