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Cardano" initials="MC" lastIdx="1" clrIdx="0">
    <p:extLst>
      <p:ext uri="{19B8F6BF-5375-455C-9EA6-DF929625EA0E}">
        <p15:presenceInfo xmlns:p15="http://schemas.microsoft.com/office/powerpoint/2012/main" userId="Matteo Card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B6AA6-6182-45DC-86B3-60409B5DB043}" v="11" dt="2020-08-04T09:07:3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Cardano" userId="5921bb1e-7844-49ec-a49c-60a4888c559b" providerId="ADAL" clId="{D84B6AA6-6182-45DC-86B3-60409B5DB043}"/>
    <pc:docChg chg="undo redo custSel modSld">
      <pc:chgData name="Matteo Cardano" userId="5921bb1e-7844-49ec-a49c-60a4888c559b" providerId="ADAL" clId="{D84B6AA6-6182-45DC-86B3-60409B5DB043}" dt="2020-08-04T09:07:51.910" v="340" actId="14100"/>
      <pc:docMkLst>
        <pc:docMk/>
      </pc:docMkLst>
      <pc:sldChg chg="modSp">
        <pc:chgData name="Matteo Cardano" userId="5921bb1e-7844-49ec-a49c-60a4888c559b" providerId="ADAL" clId="{D84B6AA6-6182-45DC-86B3-60409B5DB043}" dt="2020-07-27T10:03:18.636" v="336" actId="20577"/>
        <pc:sldMkLst>
          <pc:docMk/>
          <pc:sldMk cId="2146876965" sldId="256"/>
        </pc:sldMkLst>
        <pc:spChg chg="mod">
          <ac:chgData name="Matteo Cardano" userId="5921bb1e-7844-49ec-a49c-60a4888c559b" providerId="ADAL" clId="{D84B6AA6-6182-45DC-86B3-60409B5DB043}" dt="2020-07-27T10:03:18.636" v="336" actId="20577"/>
          <ac:spMkLst>
            <pc:docMk/>
            <pc:sldMk cId="2146876965" sldId="256"/>
            <ac:spMk id="3" creationId="{DFC5C960-F3D6-4845-98CB-AD066F270AE6}"/>
          </ac:spMkLst>
        </pc:spChg>
      </pc:sldChg>
      <pc:sldChg chg="modSp">
        <pc:chgData name="Matteo Cardano" userId="5921bb1e-7844-49ec-a49c-60a4888c559b" providerId="ADAL" clId="{D84B6AA6-6182-45DC-86B3-60409B5DB043}" dt="2020-07-25T10:48:28.013" v="19" actId="20577"/>
        <pc:sldMkLst>
          <pc:docMk/>
          <pc:sldMk cId="3325324068" sldId="257"/>
        </pc:sldMkLst>
        <pc:spChg chg="mod">
          <ac:chgData name="Matteo Cardano" userId="5921bb1e-7844-49ec-a49c-60a4888c559b" providerId="ADAL" clId="{D84B6AA6-6182-45DC-86B3-60409B5DB043}" dt="2020-07-25T10:48:28.013" v="19" actId="20577"/>
          <ac:spMkLst>
            <pc:docMk/>
            <pc:sldMk cId="3325324068" sldId="257"/>
            <ac:spMk id="3" creationId="{34EC853A-B393-4D84-9DD7-35689E528CBD}"/>
          </ac:spMkLst>
        </pc:spChg>
      </pc:sldChg>
      <pc:sldChg chg="modSp">
        <pc:chgData name="Matteo Cardano" userId="5921bb1e-7844-49ec-a49c-60a4888c559b" providerId="ADAL" clId="{D84B6AA6-6182-45DC-86B3-60409B5DB043}" dt="2020-07-25T10:52:25.762" v="23" actId="1076"/>
        <pc:sldMkLst>
          <pc:docMk/>
          <pc:sldMk cId="561309682" sldId="259"/>
        </pc:sldMkLst>
        <pc:spChg chg="mod">
          <ac:chgData name="Matteo Cardano" userId="5921bb1e-7844-49ec-a49c-60a4888c559b" providerId="ADAL" clId="{D84B6AA6-6182-45DC-86B3-60409B5DB043}" dt="2020-07-25T10:52:25.762" v="23" actId="1076"/>
          <ac:spMkLst>
            <pc:docMk/>
            <pc:sldMk cId="561309682" sldId="259"/>
            <ac:spMk id="3" creationId="{BFEA9EC1-36B7-48F8-8F93-B8FF9A91B66D}"/>
          </ac:spMkLst>
        </pc:spChg>
        <pc:picChg chg="mod">
          <ac:chgData name="Matteo Cardano" userId="5921bb1e-7844-49ec-a49c-60a4888c559b" providerId="ADAL" clId="{D84B6AA6-6182-45DC-86B3-60409B5DB043}" dt="2020-07-25T10:52:20.793" v="22" actId="1076"/>
          <ac:picMkLst>
            <pc:docMk/>
            <pc:sldMk cId="561309682" sldId="259"/>
            <ac:picMk id="8" creationId="{395C9757-CBE2-4ECC-AE3E-819E5118A09B}"/>
          </ac:picMkLst>
        </pc:picChg>
      </pc:sldChg>
      <pc:sldChg chg="addSp delSp modSp">
        <pc:chgData name="Matteo Cardano" userId="5921bb1e-7844-49ec-a49c-60a4888c559b" providerId="ADAL" clId="{D84B6AA6-6182-45DC-86B3-60409B5DB043}" dt="2020-07-27T10:03:06.766" v="333" actId="115"/>
        <pc:sldMkLst>
          <pc:docMk/>
          <pc:sldMk cId="370730924" sldId="260"/>
        </pc:sldMkLst>
        <pc:spChg chg="mod">
          <ac:chgData name="Matteo Cardano" userId="5921bb1e-7844-49ec-a49c-60a4888c559b" providerId="ADAL" clId="{D84B6AA6-6182-45DC-86B3-60409B5DB043}" dt="2020-07-27T10:03:06.766" v="333" actId="115"/>
          <ac:spMkLst>
            <pc:docMk/>
            <pc:sldMk cId="370730924" sldId="260"/>
            <ac:spMk id="2" creationId="{0643DDEF-C133-4F23-B7B1-B4690E0C4388}"/>
          </ac:spMkLst>
        </pc:spChg>
        <pc:spChg chg="mod">
          <ac:chgData name="Matteo Cardano" userId="5921bb1e-7844-49ec-a49c-60a4888c559b" providerId="ADAL" clId="{D84B6AA6-6182-45DC-86B3-60409B5DB043}" dt="2020-07-27T10:03:01.326" v="330" actId="20577"/>
          <ac:spMkLst>
            <pc:docMk/>
            <pc:sldMk cId="370730924" sldId="260"/>
            <ac:spMk id="8" creationId="{2B433615-DDF4-43B7-86C6-5ACBC03FC0CE}"/>
          </ac:spMkLst>
        </pc:spChg>
        <pc:spChg chg="add mod">
          <ac:chgData name="Matteo Cardano" userId="5921bb1e-7844-49ec-a49c-60a4888c559b" providerId="ADAL" clId="{D84B6AA6-6182-45DC-86B3-60409B5DB043}" dt="2020-07-27T09:58:26.797" v="224" actId="1076"/>
          <ac:spMkLst>
            <pc:docMk/>
            <pc:sldMk cId="370730924" sldId="260"/>
            <ac:spMk id="15" creationId="{14AA1B11-7878-4CFC-BB3F-5B3106BEB13B}"/>
          </ac:spMkLst>
        </pc:spChg>
        <pc:spChg chg="add mod">
          <ac:chgData name="Matteo Cardano" userId="5921bb1e-7844-49ec-a49c-60a4888c559b" providerId="ADAL" clId="{D84B6AA6-6182-45DC-86B3-60409B5DB043}" dt="2020-07-27T09:58:33.451" v="225" actId="1076"/>
          <ac:spMkLst>
            <pc:docMk/>
            <pc:sldMk cId="370730924" sldId="260"/>
            <ac:spMk id="16" creationId="{FBFAAA07-1E8C-40E0-A4D3-323009BC947B}"/>
          </ac:spMkLst>
        </pc:spChg>
        <pc:spChg chg="add mod">
          <ac:chgData name="Matteo Cardano" userId="5921bb1e-7844-49ec-a49c-60a4888c559b" providerId="ADAL" clId="{D84B6AA6-6182-45DC-86B3-60409B5DB043}" dt="2020-07-27T09:58:17.908" v="223" actId="1076"/>
          <ac:spMkLst>
            <pc:docMk/>
            <pc:sldMk cId="370730924" sldId="260"/>
            <ac:spMk id="17" creationId="{8F4B63A3-16C7-4BD5-A434-2CB083C486F1}"/>
          </ac:spMkLst>
        </pc:spChg>
        <pc:spChg chg="add mod">
          <ac:chgData name="Matteo Cardano" userId="5921bb1e-7844-49ec-a49c-60a4888c559b" providerId="ADAL" clId="{D84B6AA6-6182-45DC-86B3-60409B5DB043}" dt="2020-07-27T09:58:36.276" v="226" actId="1076"/>
          <ac:spMkLst>
            <pc:docMk/>
            <pc:sldMk cId="370730924" sldId="260"/>
            <ac:spMk id="18" creationId="{A9DC807A-F10C-4889-BA11-8EC9D65542F2}"/>
          </ac:spMkLst>
        </pc:spChg>
        <pc:spChg chg="add mod">
          <ac:chgData name="Matteo Cardano" userId="5921bb1e-7844-49ec-a49c-60a4888c559b" providerId="ADAL" clId="{D84B6AA6-6182-45DC-86B3-60409B5DB043}" dt="2020-07-27T10:02:49.787" v="326" actId="20577"/>
          <ac:spMkLst>
            <pc:docMk/>
            <pc:sldMk cId="370730924" sldId="260"/>
            <ac:spMk id="19" creationId="{AC1BEDE7-64A1-4275-A4F6-D2DEEFEF5489}"/>
          </ac:spMkLst>
        </pc:spChg>
        <pc:picChg chg="add mod">
          <ac:chgData name="Matteo Cardano" userId="5921bb1e-7844-49ec-a49c-60a4888c559b" providerId="ADAL" clId="{D84B6AA6-6182-45DC-86B3-60409B5DB043}" dt="2020-07-27T09:57:11.470" v="210" actId="14100"/>
          <ac:picMkLst>
            <pc:docMk/>
            <pc:sldMk cId="370730924" sldId="260"/>
            <ac:picMk id="4" creationId="{022959ED-761B-470B-9FEC-6DEA9F0F703D}"/>
          </ac:picMkLst>
        </pc:picChg>
        <pc:picChg chg="mod">
          <ac:chgData name="Matteo Cardano" userId="5921bb1e-7844-49ec-a49c-60a4888c559b" providerId="ADAL" clId="{D84B6AA6-6182-45DC-86B3-60409B5DB043}" dt="2020-07-27T10:02:34.774" v="325" actId="1076"/>
          <ac:picMkLst>
            <pc:docMk/>
            <pc:sldMk cId="370730924" sldId="260"/>
            <ac:picMk id="5" creationId="{4C702C01-019B-4CB5-AAE0-8ABBB6B9923E}"/>
          </ac:picMkLst>
        </pc:picChg>
        <pc:picChg chg="del mod">
          <ac:chgData name="Matteo Cardano" userId="5921bb1e-7844-49ec-a49c-60a4888c559b" providerId="ADAL" clId="{D84B6AA6-6182-45DC-86B3-60409B5DB043}" dt="2020-07-27T09:46:40.602" v="31" actId="478"/>
          <ac:picMkLst>
            <pc:docMk/>
            <pc:sldMk cId="370730924" sldId="260"/>
            <ac:picMk id="7" creationId="{AAA43E07-D85F-4130-9B27-666F67F16A6F}"/>
          </ac:picMkLst>
        </pc:picChg>
        <pc:picChg chg="add mod">
          <ac:chgData name="Matteo Cardano" userId="5921bb1e-7844-49ec-a49c-60a4888c559b" providerId="ADAL" clId="{D84B6AA6-6182-45DC-86B3-60409B5DB043}" dt="2020-07-27T09:56:55.111" v="207" actId="1076"/>
          <ac:picMkLst>
            <pc:docMk/>
            <pc:sldMk cId="370730924" sldId="260"/>
            <ac:picMk id="10" creationId="{C402F73B-EFC2-4DB4-875A-52E665F06D01}"/>
          </ac:picMkLst>
        </pc:picChg>
        <pc:picChg chg="add mod">
          <ac:chgData name="Matteo Cardano" userId="5921bb1e-7844-49ec-a49c-60a4888c559b" providerId="ADAL" clId="{D84B6AA6-6182-45DC-86B3-60409B5DB043}" dt="2020-07-27T09:57:41.767" v="216" actId="14100"/>
          <ac:picMkLst>
            <pc:docMk/>
            <pc:sldMk cId="370730924" sldId="260"/>
            <ac:picMk id="12" creationId="{8449CD8F-F0DF-4D76-B554-1BEC8369567A}"/>
          </ac:picMkLst>
        </pc:picChg>
        <pc:picChg chg="add mod">
          <ac:chgData name="Matteo Cardano" userId="5921bb1e-7844-49ec-a49c-60a4888c559b" providerId="ADAL" clId="{D84B6AA6-6182-45DC-86B3-60409B5DB043}" dt="2020-07-27T09:57:36.114" v="215" actId="14100"/>
          <ac:picMkLst>
            <pc:docMk/>
            <pc:sldMk cId="370730924" sldId="260"/>
            <ac:picMk id="14" creationId="{93D7706F-BC39-46B4-91BA-9F18312607B2}"/>
          </ac:picMkLst>
        </pc:picChg>
      </pc:sldChg>
      <pc:sldChg chg="addSp delSp modSp">
        <pc:chgData name="Matteo Cardano" userId="5921bb1e-7844-49ec-a49c-60a4888c559b" providerId="ADAL" clId="{D84B6AA6-6182-45DC-86B3-60409B5DB043}" dt="2020-08-04T09:07:51.910" v="340" actId="14100"/>
        <pc:sldMkLst>
          <pc:docMk/>
          <pc:sldMk cId="2119851255" sldId="261"/>
        </pc:sldMkLst>
        <pc:picChg chg="add del mod">
          <ac:chgData name="Matteo Cardano" userId="5921bb1e-7844-49ec-a49c-60a4888c559b" providerId="ADAL" clId="{D84B6AA6-6182-45DC-86B3-60409B5DB043}" dt="2020-08-04T09:07:07.636" v="337" actId="478"/>
          <ac:picMkLst>
            <pc:docMk/>
            <pc:sldMk cId="2119851255" sldId="261"/>
            <ac:picMk id="6" creationId="{980356AC-2C4B-46B8-8B44-E5ACB7B166D1}"/>
          </ac:picMkLst>
        </pc:picChg>
        <pc:picChg chg="add mod">
          <ac:chgData name="Matteo Cardano" userId="5921bb1e-7844-49ec-a49c-60a4888c559b" providerId="ADAL" clId="{D84B6AA6-6182-45DC-86B3-60409B5DB043}" dt="2020-08-04T09:07:51.910" v="340" actId="14100"/>
          <ac:picMkLst>
            <pc:docMk/>
            <pc:sldMk cId="2119851255" sldId="261"/>
            <ac:picMk id="7" creationId="{3C7141BF-1834-4645-81FB-1D0F29B0BE15}"/>
          </ac:picMkLst>
        </pc:picChg>
      </pc:sldChg>
    </pc:docChg>
  </pc:docChgLst>
  <pc:docChgLst>
    <pc:chgData name="Matteo Cardano" userId="5921bb1e-7844-49ec-a49c-60a4888c559b" providerId="ADAL" clId="{CB76EC4A-1C38-4C8B-811B-B521DBC05C2F}"/>
    <pc:docChg chg="custSel addSld modSld">
      <pc:chgData name="Matteo Cardano" userId="5921bb1e-7844-49ec-a49c-60a4888c559b" providerId="ADAL" clId="{CB76EC4A-1C38-4C8B-811B-B521DBC05C2F}" dt="2020-07-25T09:05:42.235" v="843"/>
      <pc:docMkLst>
        <pc:docMk/>
      </pc:docMkLst>
      <pc:sldChg chg="addSp modSp">
        <pc:chgData name="Matteo Cardano" userId="5921bb1e-7844-49ec-a49c-60a4888c559b" providerId="ADAL" clId="{CB76EC4A-1C38-4C8B-811B-B521DBC05C2F}" dt="2020-07-25T09:04:56.589" v="830" actId="1076"/>
        <pc:sldMkLst>
          <pc:docMk/>
          <pc:sldMk cId="2146876965" sldId="256"/>
        </pc:sldMkLst>
        <pc:spChg chg="mod">
          <ac:chgData name="Matteo Cardano" userId="5921bb1e-7844-49ec-a49c-60a4888c559b" providerId="ADAL" clId="{CB76EC4A-1C38-4C8B-811B-B521DBC05C2F}" dt="2020-07-25T07:36:38.422" v="0" actId="20577"/>
          <ac:spMkLst>
            <pc:docMk/>
            <pc:sldMk cId="2146876965" sldId="256"/>
            <ac:spMk id="3" creationId="{DFC5C960-F3D6-4845-98CB-AD066F270AE6}"/>
          </ac:spMkLst>
        </pc:spChg>
        <pc:picChg chg="add mod">
          <ac:chgData name="Matteo Cardano" userId="5921bb1e-7844-49ec-a49c-60a4888c559b" providerId="ADAL" clId="{CB76EC4A-1C38-4C8B-811B-B521DBC05C2F}" dt="2020-07-25T09:04:56.589" v="830" actId="1076"/>
          <ac:picMkLst>
            <pc:docMk/>
            <pc:sldMk cId="2146876965" sldId="256"/>
            <ac:picMk id="5" creationId="{0B4519E6-6AEC-436B-8B29-3D63777DC813}"/>
          </ac:picMkLst>
        </pc:picChg>
      </pc:sldChg>
      <pc:sldChg chg="addSp delSp modSp">
        <pc:chgData name="Matteo Cardano" userId="5921bb1e-7844-49ec-a49c-60a4888c559b" providerId="ADAL" clId="{CB76EC4A-1C38-4C8B-811B-B521DBC05C2F}" dt="2020-07-25T09:05:36.612" v="841"/>
        <pc:sldMkLst>
          <pc:docMk/>
          <pc:sldMk cId="3325324068" sldId="257"/>
        </pc:sldMkLst>
        <pc:spChg chg="mod">
          <ac:chgData name="Matteo Cardano" userId="5921bb1e-7844-49ec-a49c-60a4888c559b" providerId="ADAL" clId="{CB76EC4A-1C38-4C8B-811B-B521DBC05C2F}" dt="2020-07-25T08:55:19.482" v="805" actId="1076"/>
          <ac:spMkLst>
            <pc:docMk/>
            <pc:sldMk cId="3325324068" sldId="257"/>
            <ac:spMk id="3" creationId="{34EC853A-B393-4D84-9DD7-35689E528CBD}"/>
          </ac:spMkLst>
        </pc:spChg>
        <pc:picChg chg="add del mod">
          <ac:chgData name="Matteo Cardano" userId="5921bb1e-7844-49ec-a49c-60a4888c559b" providerId="ADAL" clId="{CB76EC4A-1C38-4C8B-811B-B521DBC05C2F}" dt="2020-07-25T08:55:03.129" v="800" actId="478"/>
          <ac:picMkLst>
            <pc:docMk/>
            <pc:sldMk cId="3325324068" sldId="257"/>
            <ac:picMk id="5" creationId="{A26765E7-76A8-4B2C-8FC7-D44B2AB53992}"/>
          </ac:picMkLst>
        </pc:picChg>
        <pc:picChg chg="add del mod">
          <ac:chgData name="Matteo Cardano" userId="5921bb1e-7844-49ec-a49c-60a4888c559b" providerId="ADAL" clId="{CB76EC4A-1C38-4C8B-811B-B521DBC05C2F}" dt="2020-07-25T09:00:00.594" v="811" actId="478"/>
          <ac:picMkLst>
            <pc:docMk/>
            <pc:sldMk cId="3325324068" sldId="257"/>
            <ac:picMk id="7" creationId="{E5A6BD41-CAC0-4453-8D9B-76A7600F23C7}"/>
          </ac:picMkLst>
        </pc:picChg>
        <pc:picChg chg="add mod">
          <ac:chgData name="Matteo Cardano" userId="5921bb1e-7844-49ec-a49c-60a4888c559b" providerId="ADAL" clId="{CB76EC4A-1C38-4C8B-811B-B521DBC05C2F}" dt="2020-07-25T09:00:11.890" v="814" actId="14100"/>
          <ac:picMkLst>
            <pc:docMk/>
            <pc:sldMk cId="3325324068" sldId="257"/>
            <ac:picMk id="9" creationId="{C6897855-FF7C-4A92-B9F7-7FD390F996D9}"/>
          </ac:picMkLst>
        </pc:picChg>
        <pc:picChg chg="add del mod">
          <ac:chgData name="Matteo Cardano" userId="5921bb1e-7844-49ec-a49c-60a4888c559b" providerId="ADAL" clId="{CB76EC4A-1C38-4C8B-811B-B521DBC05C2F}" dt="2020-07-25T09:05:35.442" v="840" actId="478"/>
          <ac:picMkLst>
            <pc:docMk/>
            <pc:sldMk cId="3325324068" sldId="257"/>
            <ac:picMk id="10" creationId="{D8DB80E8-DFBF-4DDF-80A3-9B6F39660633}"/>
          </ac:picMkLst>
        </pc:picChg>
        <pc:picChg chg="add">
          <ac:chgData name="Matteo Cardano" userId="5921bb1e-7844-49ec-a49c-60a4888c559b" providerId="ADAL" clId="{CB76EC4A-1C38-4C8B-811B-B521DBC05C2F}" dt="2020-07-25T09:05:36.612" v="841"/>
          <ac:picMkLst>
            <pc:docMk/>
            <pc:sldMk cId="3325324068" sldId="257"/>
            <ac:picMk id="11" creationId="{12F68160-F51F-4ECE-9028-8A89808753A9}"/>
          </ac:picMkLst>
        </pc:picChg>
      </pc:sldChg>
      <pc:sldChg chg="addSp modSp">
        <pc:chgData name="Matteo Cardano" userId="5921bb1e-7844-49ec-a49c-60a4888c559b" providerId="ADAL" clId="{CB76EC4A-1C38-4C8B-811B-B521DBC05C2F}" dt="2020-07-25T09:05:05.098" v="833"/>
        <pc:sldMkLst>
          <pc:docMk/>
          <pc:sldMk cId="3633462070" sldId="258"/>
        </pc:sldMkLst>
        <pc:spChg chg="mod">
          <ac:chgData name="Matteo Cardano" userId="5921bb1e-7844-49ec-a49c-60a4888c559b" providerId="ADAL" clId="{CB76EC4A-1C38-4C8B-811B-B521DBC05C2F}" dt="2020-07-25T08:31:12.920" v="545" actId="255"/>
          <ac:spMkLst>
            <pc:docMk/>
            <pc:sldMk cId="3633462070" sldId="258"/>
            <ac:spMk id="3" creationId="{E38CE98C-0218-4EF2-B721-035C695B56D1}"/>
          </ac:spMkLst>
        </pc:spChg>
        <pc:picChg chg="add mod">
          <ac:chgData name="Matteo Cardano" userId="5921bb1e-7844-49ec-a49c-60a4888c559b" providerId="ADAL" clId="{CB76EC4A-1C38-4C8B-811B-B521DBC05C2F}" dt="2020-07-25T07:56:37.193" v="55" actId="1076"/>
          <ac:picMkLst>
            <pc:docMk/>
            <pc:sldMk cId="3633462070" sldId="258"/>
            <ac:picMk id="5" creationId="{41C12B9F-D898-4499-A445-8536E41CB95B}"/>
          </ac:picMkLst>
        </pc:picChg>
        <pc:picChg chg="add mod">
          <ac:chgData name="Matteo Cardano" userId="5921bb1e-7844-49ec-a49c-60a4888c559b" providerId="ADAL" clId="{CB76EC4A-1C38-4C8B-811B-B521DBC05C2F}" dt="2020-07-25T08:31:27.609" v="548" actId="1076"/>
          <ac:picMkLst>
            <pc:docMk/>
            <pc:sldMk cId="3633462070" sldId="258"/>
            <ac:picMk id="7" creationId="{D12D4B68-062D-4E49-A9A6-AE085E90971A}"/>
          </ac:picMkLst>
        </pc:picChg>
        <pc:picChg chg="add">
          <ac:chgData name="Matteo Cardano" userId="5921bb1e-7844-49ec-a49c-60a4888c559b" providerId="ADAL" clId="{CB76EC4A-1C38-4C8B-811B-B521DBC05C2F}" dt="2020-07-25T09:05:05.098" v="833"/>
          <ac:picMkLst>
            <pc:docMk/>
            <pc:sldMk cId="3633462070" sldId="258"/>
            <ac:picMk id="8" creationId="{2258C2D6-0282-48DF-8524-1DB152F6B155}"/>
          </ac:picMkLst>
        </pc:picChg>
        <pc:picChg chg="add mod">
          <ac:chgData name="Matteo Cardano" userId="5921bb1e-7844-49ec-a49c-60a4888c559b" providerId="ADAL" clId="{CB76EC4A-1C38-4C8B-811B-B521DBC05C2F}" dt="2020-07-25T08:31:25.440" v="547" actId="1076"/>
          <ac:picMkLst>
            <pc:docMk/>
            <pc:sldMk cId="3633462070" sldId="258"/>
            <ac:picMk id="9" creationId="{00DC0F51-9A06-4929-85A2-640C6A8BDD86}"/>
          </ac:picMkLst>
        </pc:picChg>
      </pc:sldChg>
      <pc:sldChg chg="addSp delSp modSp">
        <pc:chgData name="Matteo Cardano" userId="5921bb1e-7844-49ec-a49c-60a4888c559b" providerId="ADAL" clId="{CB76EC4A-1C38-4C8B-811B-B521DBC05C2F}" dt="2020-07-25T09:05:42.235" v="843"/>
        <pc:sldMkLst>
          <pc:docMk/>
          <pc:sldMk cId="561309682" sldId="259"/>
        </pc:sldMkLst>
        <pc:spChg chg="mod">
          <ac:chgData name="Matteo Cardano" userId="5921bb1e-7844-49ec-a49c-60a4888c559b" providerId="ADAL" clId="{CB76EC4A-1C38-4C8B-811B-B521DBC05C2F}" dt="2020-07-25T07:41:45.634" v="3"/>
          <ac:spMkLst>
            <pc:docMk/>
            <pc:sldMk cId="561309682" sldId="259"/>
            <ac:spMk id="2" creationId="{C3466E5A-BE08-4304-AFBE-CBC6F89411D4}"/>
          </ac:spMkLst>
        </pc:spChg>
        <pc:spChg chg="mod">
          <ac:chgData name="Matteo Cardano" userId="5921bb1e-7844-49ec-a49c-60a4888c559b" providerId="ADAL" clId="{CB76EC4A-1C38-4C8B-811B-B521DBC05C2F}" dt="2020-07-25T08:30:51.031" v="543" actId="255"/>
          <ac:spMkLst>
            <pc:docMk/>
            <pc:sldMk cId="561309682" sldId="259"/>
            <ac:spMk id="3" creationId="{BFEA9EC1-36B7-48F8-8F93-B8FF9A91B66D}"/>
          </ac:spMkLst>
        </pc:spChg>
        <pc:picChg chg="add del mod">
          <ac:chgData name="Matteo Cardano" userId="5921bb1e-7844-49ec-a49c-60a4888c559b" providerId="ADAL" clId="{CB76EC4A-1C38-4C8B-811B-B521DBC05C2F}" dt="2020-07-25T08:03:30.480" v="69" actId="478"/>
          <ac:picMkLst>
            <pc:docMk/>
            <pc:sldMk cId="561309682" sldId="259"/>
            <ac:picMk id="5" creationId="{7078A769-7D67-453B-9921-33344A823211}"/>
          </ac:picMkLst>
        </pc:picChg>
        <pc:picChg chg="add mod">
          <ac:chgData name="Matteo Cardano" userId="5921bb1e-7844-49ec-a49c-60a4888c559b" providerId="ADAL" clId="{CB76EC4A-1C38-4C8B-811B-B521DBC05C2F}" dt="2020-07-25T08:31:38.812" v="550" actId="1076"/>
          <ac:picMkLst>
            <pc:docMk/>
            <pc:sldMk cId="561309682" sldId="259"/>
            <ac:picMk id="5" creationId="{949F2E34-1214-41B9-BA0E-B4DC8CA8D34A}"/>
          </ac:picMkLst>
        </pc:picChg>
        <pc:picChg chg="add del mod">
          <ac:chgData name="Matteo Cardano" userId="5921bb1e-7844-49ec-a49c-60a4888c559b" providerId="ADAL" clId="{CB76EC4A-1C38-4C8B-811B-B521DBC05C2F}" dt="2020-07-25T08:03:41.907" v="73" actId="478"/>
          <ac:picMkLst>
            <pc:docMk/>
            <pc:sldMk cId="561309682" sldId="259"/>
            <ac:picMk id="7" creationId="{4C950A96-2D84-4429-9D5F-4B349A8BE621}"/>
          </ac:picMkLst>
        </pc:picChg>
        <pc:picChg chg="add del mod">
          <ac:chgData name="Matteo Cardano" userId="5921bb1e-7844-49ec-a49c-60a4888c559b" providerId="ADAL" clId="{CB76EC4A-1C38-4C8B-811B-B521DBC05C2F}" dt="2020-07-25T09:05:41.107" v="842" actId="478"/>
          <ac:picMkLst>
            <pc:docMk/>
            <pc:sldMk cId="561309682" sldId="259"/>
            <ac:picMk id="7" creationId="{7F961A91-167D-44D2-B586-83C3F1930E71}"/>
          </ac:picMkLst>
        </pc:picChg>
        <pc:picChg chg="add">
          <ac:chgData name="Matteo Cardano" userId="5921bb1e-7844-49ec-a49c-60a4888c559b" providerId="ADAL" clId="{CB76EC4A-1C38-4C8B-811B-B521DBC05C2F}" dt="2020-07-25T09:05:42.235" v="843"/>
          <ac:picMkLst>
            <pc:docMk/>
            <pc:sldMk cId="561309682" sldId="259"/>
            <ac:picMk id="8" creationId="{395C9757-CBE2-4ECC-AE3E-819E5118A09B}"/>
          </ac:picMkLst>
        </pc:picChg>
        <pc:picChg chg="add del mod">
          <ac:chgData name="Matteo Cardano" userId="5921bb1e-7844-49ec-a49c-60a4888c559b" providerId="ADAL" clId="{CB76EC4A-1C38-4C8B-811B-B521DBC05C2F}" dt="2020-07-25T08:20:45.953" v="96" actId="478"/>
          <ac:picMkLst>
            <pc:docMk/>
            <pc:sldMk cId="561309682" sldId="259"/>
            <ac:picMk id="9" creationId="{BA2712B7-E413-4739-AD2B-0D838563C471}"/>
          </ac:picMkLst>
        </pc:picChg>
      </pc:sldChg>
      <pc:sldChg chg="addSp delSp modSp addCm">
        <pc:chgData name="Matteo Cardano" userId="5921bb1e-7844-49ec-a49c-60a4888c559b" providerId="ADAL" clId="{CB76EC4A-1C38-4C8B-811B-B521DBC05C2F}" dt="2020-07-25T09:05:22.874" v="838" actId="1076"/>
        <pc:sldMkLst>
          <pc:docMk/>
          <pc:sldMk cId="370730924" sldId="260"/>
        </pc:sldMkLst>
        <pc:spChg chg="mod">
          <ac:chgData name="Matteo Cardano" userId="5921bb1e-7844-49ec-a49c-60a4888c559b" providerId="ADAL" clId="{CB76EC4A-1C38-4C8B-811B-B521DBC05C2F}" dt="2020-07-25T08:23:45.184" v="122" actId="20577"/>
          <ac:spMkLst>
            <pc:docMk/>
            <pc:sldMk cId="370730924" sldId="260"/>
            <ac:spMk id="2" creationId="{0643DDEF-C133-4F23-B7B1-B4690E0C4388}"/>
          </ac:spMkLst>
        </pc:spChg>
        <pc:spChg chg="del">
          <ac:chgData name="Matteo Cardano" userId="5921bb1e-7844-49ec-a49c-60a4888c559b" providerId="ADAL" clId="{CB76EC4A-1C38-4C8B-811B-B521DBC05C2F}" dt="2020-07-25T08:23:32.588" v="114" actId="931"/>
          <ac:spMkLst>
            <pc:docMk/>
            <pc:sldMk cId="370730924" sldId="260"/>
            <ac:spMk id="3" creationId="{637EF9A2-606A-4261-8A13-FBECAA29C402}"/>
          </ac:spMkLst>
        </pc:spChg>
        <pc:spChg chg="add mod">
          <ac:chgData name="Matteo Cardano" userId="5921bb1e-7844-49ec-a49c-60a4888c559b" providerId="ADAL" clId="{CB76EC4A-1C38-4C8B-811B-B521DBC05C2F}" dt="2020-07-25T08:30:42.429" v="542" actId="255"/>
          <ac:spMkLst>
            <pc:docMk/>
            <pc:sldMk cId="370730924" sldId="260"/>
            <ac:spMk id="8" creationId="{2B433615-DDF4-43B7-86C6-5ACBC03FC0CE}"/>
          </ac:spMkLst>
        </pc:spChg>
        <pc:picChg chg="add mod">
          <ac:chgData name="Matteo Cardano" userId="5921bb1e-7844-49ec-a49c-60a4888c559b" providerId="ADAL" clId="{CB76EC4A-1C38-4C8B-811B-B521DBC05C2F}" dt="2020-07-25T09:05:17.420" v="836" actId="1076"/>
          <ac:picMkLst>
            <pc:docMk/>
            <pc:sldMk cId="370730924" sldId="260"/>
            <ac:picMk id="5" creationId="{4C702C01-019B-4CB5-AAE0-8ABBB6B9923E}"/>
          </ac:picMkLst>
        </pc:picChg>
        <pc:picChg chg="add mod">
          <ac:chgData name="Matteo Cardano" userId="5921bb1e-7844-49ec-a49c-60a4888c559b" providerId="ADAL" clId="{CB76EC4A-1C38-4C8B-811B-B521DBC05C2F}" dt="2020-07-25T09:05:22.874" v="838" actId="1076"/>
          <ac:picMkLst>
            <pc:docMk/>
            <pc:sldMk cId="370730924" sldId="260"/>
            <ac:picMk id="7" creationId="{AAA43E07-D85F-4130-9B27-666F67F16A6F}"/>
          </ac:picMkLst>
        </pc:picChg>
        <pc:picChg chg="add">
          <ac:chgData name="Matteo Cardano" userId="5921bb1e-7844-49ec-a49c-60a4888c559b" providerId="ADAL" clId="{CB76EC4A-1C38-4C8B-811B-B521DBC05C2F}" dt="2020-07-25T09:05:18.314" v="837"/>
          <ac:picMkLst>
            <pc:docMk/>
            <pc:sldMk cId="370730924" sldId="260"/>
            <ac:picMk id="9" creationId="{13B012C7-5EE1-4237-8EBC-6E409F2E713A}"/>
          </ac:picMkLst>
        </pc:picChg>
      </pc:sldChg>
      <pc:sldChg chg="addSp modSp add">
        <pc:chgData name="Matteo Cardano" userId="5921bb1e-7844-49ec-a49c-60a4888c559b" providerId="ADAL" clId="{CB76EC4A-1C38-4C8B-811B-B521DBC05C2F}" dt="2020-07-25T09:05:26.970" v="839"/>
        <pc:sldMkLst>
          <pc:docMk/>
          <pc:sldMk cId="2119851255" sldId="261"/>
        </pc:sldMkLst>
        <pc:spChg chg="mod">
          <ac:chgData name="Matteo Cardano" userId="5921bb1e-7844-49ec-a49c-60a4888c559b" providerId="ADAL" clId="{CB76EC4A-1C38-4C8B-811B-B521DBC05C2F}" dt="2020-07-25T07:42:55.783" v="20" actId="20577"/>
          <ac:spMkLst>
            <pc:docMk/>
            <pc:sldMk cId="2119851255" sldId="261"/>
            <ac:spMk id="2" creationId="{D7C6C497-1343-4E20-BBAD-A11CAF5B588D}"/>
          </ac:spMkLst>
        </pc:spChg>
        <pc:spChg chg="mod">
          <ac:chgData name="Matteo Cardano" userId="5921bb1e-7844-49ec-a49c-60a4888c559b" providerId="ADAL" clId="{CB76EC4A-1C38-4C8B-811B-B521DBC05C2F}" dt="2020-07-25T08:34:34.668" v="798" actId="20577"/>
          <ac:spMkLst>
            <pc:docMk/>
            <pc:sldMk cId="2119851255" sldId="261"/>
            <ac:spMk id="3" creationId="{E186C529-8D78-41A4-B214-56B0E1D1E1EF}"/>
          </ac:spMkLst>
        </pc:spChg>
        <pc:picChg chg="add">
          <ac:chgData name="Matteo Cardano" userId="5921bb1e-7844-49ec-a49c-60a4888c559b" providerId="ADAL" clId="{CB76EC4A-1C38-4C8B-811B-B521DBC05C2F}" dt="2020-07-25T09:05:26.970" v="839"/>
          <ac:picMkLst>
            <pc:docMk/>
            <pc:sldMk cId="2119851255" sldId="261"/>
            <ac:picMk id="4" creationId="{DFC037ED-2B1A-492C-AA57-C11AB5A3FFC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5T10:27:55.94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26734-1E8C-43F5-9970-C41B64934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A24B5F-C61F-45ED-9E72-B8B305379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FAEF7C-DC19-4C35-B6B7-D3EAB2F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CCC273-05FF-4207-9165-D902639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016FF-6A17-49C0-86AB-C6C3C536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9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C5B46-7C20-4568-BE35-E37784F8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F0AAE5-DBFA-478B-9FEB-5A9B637FB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D49C24-A3C7-405E-9DA1-DA5B7898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08AAE-E57B-42CA-9A78-6744DEBA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602F7-F30E-4016-B135-B147701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78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7A8079-EE65-4A5C-98F2-1F895DA53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549E97-EE19-4EEF-8900-988D0F97A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686C2A-9527-4B8F-9035-83B7D7DF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F7820-8F74-4C03-890B-00833957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70D26-63E5-4317-87A0-BDC13600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3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B539A-69F5-4A40-80B4-6B8A0240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9669C-3D86-4855-9FC9-65EA69CF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DE104-316E-4CAD-802F-ABCC0534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A0A0A-D781-4849-85F4-14BE7502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387CD-D677-49D1-8485-3538D463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06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DFFD1-D140-4ADE-B2D9-E94FF523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A19BE5-F00A-4A8A-AA6C-6B7D2122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B719D7-2F09-4AC2-A13F-D34E2292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BFD67C-B4CD-4E66-BB64-755A984E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9B929D-008D-452D-BB7D-2865695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45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FADDD-40D7-4D14-A42B-12F260A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03A2EA-8291-453F-A6D4-391E6C5F8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27F84C-4ECA-4871-A8E0-C631EED5F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C90D8D-2428-4CA3-927B-5070E5BE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D640FF-32E6-4017-8440-8C2B86BE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E7BA11-9408-4134-9A07-A871F22E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05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4E5A3-E718-422F-AEBB-F6879EAD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5F57B2-29DC-4B79-B8E5-DAC6FD76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FB3FE0-85AA-42CB-9896-76F3D67B8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ED2AF5-B768-4059-80ED-C9997A220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7DC9B5-C96A-4B53-8E98-84C8B5BA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4ED64F-C9EE-49DF-B993-A36138B8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C387A5-2678-479C-A1A0-30E4CB81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3F1D6A-AD5B-4245-B4A4-93A3226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97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E247A-B3F9-47A3-A4A5-3143515C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40A981-CA6D-4045-B327-3A6F82A1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5AE489-9D3B-4793-BE1A-D768A0E2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BFCE232-6DFC-4255-9331-5C363FD1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0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6FB327-468F-406E-8299-BBCBAB5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B439E-970E-4F06-9BD4-702E0FBC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7C769F-0E9B-46CF-8263-1574A70D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5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2BA15-BF08-4D4B-8C5C-8543D707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0E3D3-3AE3-4C0D-B8D7-0833A1CD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675DD2-299E-4A7B-AEF2-9D3BEF7B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9B3302-A85D-413E-8E2A-455979E6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EA5433-BD5D-4808-8804-FE2B6905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A45342-A71F-4BE3-869D-5B55546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29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232A74-758D-47EF-9BCB-C057F62D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C1B201-E999-440B-9BB5-99A32EF2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F26767-2CF4-415E-8311-C1654DBF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DC71FD-A7B2-4A6A-8A9C-0794423B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75E3ED-7195-49E4-A263-537FE209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EE2386-E01A-451B-B81F-BF374F11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8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C34B0F-4647-4A73-8001-9CFB2BA1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951D5A-9DFA-46A6-A905-FB8FF71F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B00A7-B4FD-46E4-A7E9-B9B6EB2C4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825C-C43E-4DDE-A20E-C36D13B04FA6}" type="datetimeFigureOut">
              <a:rPr lang="it-IT" smtClean="0"/>
              <a:t>05/08/2020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10C8B9-4009-4A09-88C4-2E8AE9472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560998-D490-44E9-A99E-559FF098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978E-B148-4542-8627-83D23ED6C2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72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ED7A8-77DD-4C1C-9CE7-38F73C662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9" y="3399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Sviluppo di un tool software per la manutenzione predittiva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C5C960-F3D6-4845-98CB-AD066F270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46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Corso di software engineering :</a:t>
            </a:r>
          </a:p>
          <a:p>
            <a:pPr algn="l"/>
            <a:r>
              <a:rPr lang="it-IT" dirty="0"/>
              <a:t>- Cliente:  RINA </a:t>
            </a:r>
          </a:p>
          <a:p>
            <a:pPr algn="l"/>
            <a:r>
              <a:rPr lang="it-IT" dirty="0"/>
              <a:t>- Referente ing. Manuele Barbieri</a:t>
            </a:r>
          </a:p>
          <a:p>
            <a:pPr algn="l"/>
            <a:r>
              <a:rPr lang="it-IT"/>
              <a:t>- Prof</a:t>
            </a:r>
            <a:r>
              <a:rPr lang="it-IT" dirty="0"/>
              <a:t>. Massimo </a:t>
            </a:r>
            <a:r>
              <a:rPr lang="it-IT" dirty="0" err="1"/>
              <a:t>Narizzano</a:t>
            </a:r>
            <a:endParaRPr lang="it-IT" dirty="0"/>
          </a:p>
          <a:p>
            <a:pPr algn="l"/>
            <a:endParaRPr lang="it-IT" dirty="0"/>
          </a:p>
          <a:p>
            <a:pPr marL="342900" indent="-342900" algn="l">
              <a:buFontTx/>
              <a:buChar char="-"/>
            </a:pPr>
            <a:endParaRPr lang="it-IT" dirty="0"/>
          </a:p>
        </p:txBody>
      </p:sp>
      <p:pic>
        <p:nvPicPr>
          <p:cNvPr id="5" name="Immagine 4" descr="Immagine che contiene segnale, disegnando, maglietta&#10;&#10;Descrizione generata automaticamente">
            <a:extLst>
              <a:ext uri="{FF2B5EF4-FFF2-40B4-BE49-F238E27FC236}">
                <a16:creationId xmlns:a16="http://schemas.microsoft.com/office/drawing/2014/main" id="{0B4519E6-6AEC-436B-8B29-3D63777D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27" y="112404"/>
            <a:ext cx="3832233" cy="16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7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B74D0-752B-4177-903A-2000585A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del progetto 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EC853A-B393-4D84-9DD7-35689E52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/>
              <a:t>Realizzare un programma per la creazione , allenamento e testing di reti neurali. Le quali hanno l’obiettivo di rilevare e prevedere condizioni di «</a:t>
            </a:r>
            <a:r>
              <a:rPr lang="it-IT" sz="2400" dirty="0" err="1"/>
              <a:t>failure</a:t>
            </a:r>
            <a:r>
              <a:rPr lang="it-IT" sz="2400" dirty="0"/>
              <a:t>» su uno specifico macchinario dotato di sensoristica .</a:t>
            </a:r>
          </a:p>
          <a:p>
            <a:r>
              <a:rPr lang="it-IT" sz="2400" dirty="0"/>
              <a:t>Valutare la possibilità di sfruttare la rete neurale nel caso di sistemi embedded (es. </a:t>
            </a:r>
            <a:r>
              <a:rPr lang="it-IT" sz="2400" dirty="0" err="1"/>
              <a:t>Raspberry</a:t>
            </a:r>
            <a:r>
              <a:rPr lang="it-IT" sz="2400" dirty="0"/>
              <a:t>) 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6897855-FF7C-4A92-B9F7-7FD390F99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3555371"/>
            <a:ext cx="5764530" cy="3009736"/>
          </a:xfrm>
          <a:prstGeom prst="rect">
            <a:avLst/>
          </a:prstGeom>
        </p:spPr>
      </p:pic>
      <p:pic>
        <p:nvPicPr>
          <p:cNvPr id="11" name="Immagine 10" descr="Immagine che contiene segnale, disegnando, maglietta&#10;&#10;Descrizione generata automaticamente">
            <a:extLst>
              <a:ext uri="{FF2B5EF4-FFF2-40B4-BE49-F238E27FC236}">
                <a16:creationId xmlns:a16="http://schemas.microsoft.com/office/drawing/2014/main" id="{12F68160-F51F-4ECE-9028-8A898087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27" y="112404"/>
            <a:ext cx="3832233" cy="16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2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5F51E-2EEC-43F3-8E4B-54B378C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progetto 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CE98C-0218-4EF2-B721-035C695B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Tre interfacce grafiche rispettivamente per la configurazione , validazione e test della rete neurale 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1C12B9F-D898-4499-A445-8536E41CB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4" y="2811389"/>
            <a:ext cx="3610811" cy="3055302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12D4B68-062D-4E49-A9A6-AE085E909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87" y="2811389"/>
            <a:ext cx="3261813" cy="3055302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0DC0F51-9A06-4929-85A2-640C6A8BD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03" y="2788016"/>
            <a:ext cx="3636459" cy="3078675"/>
          </a:xfrm>
          <a:prstGeom prst="rect">
            <a:avLst/>
          </a:prstGeom>
        </p:spPr>
      </p:pic>
      <p:pic>
        <p:nvPicPr>
          <p:cNvPr id="8" name="Immagine 7" descr="Immagine che contiene segnale, disegnando, maglietta&#10;&#10;Descrizione generata automaticamente">
            <a:extLst>
              <a:ext uri="{FF2B5EF4-FFF2-40B4-BE49-F238E27FC236}">
                <a16:creationId xmlns:a16="http://schemas.microsoft.com/office/drawing/2014/main" id="{2258C2D6-0282-48DF-8524-1DB152F6B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27" y="112404"/>
            <a:ext cx="3832233" cy="16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66E5A-BE08-4304-AFBE-CBC6F89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9" y="327418"/>
            <a:ext cx="10515600" cy="1325563"/>
          </a:xfrm>
        </p:spPr>
        <p:txBody>
          <a:bodyPr/>
          <a:lstStyle/>
          <a:p>
            <a:r>
              <a:rPr lang="it-IT" dirty="0"/>
              <a:t>Software di gestione e realizzazione vera e propria della rete neurale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A9EC1-36B7-48F8-8F93-B8FF9A91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833" y="2351444"/>
            <a:ext cx="3754120" cy="2904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(Per garantire la possibilità di testing e validazione su dati coerenti  è stato considerato come campione  il dataset  IRIS )</a:t>
            </a:r>
          </a:p>
        </p:txBody>
      </p:sp>
      <p:pic>
        <p:nvPicPr>
          <p:cNvPr id="8" name="Immagine 7" descr="Immagine che contiene segnale, disegnando, maglietta&#10;&#10;Descrizione generata automaticamente">
            <a:extLst>
              <a:ext uri="{FF2B5EF4-FFF2-40B4-BE49-F238E27FC236}">
                <a16:creationId xmlns:a16="http://schemas.microsoft.com/office/drawing/2014/main" id="{395C9757-CBE2-4ECC-AE3E-819E5118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27" y="112404"/>
            <a:ext cx="3832233" cy="1640196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7B7EC5B-2C42-4E6E-B54A-EF54D376D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5" y="1977887"/>
            <a:ext cx="8135988" cy="46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0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3DDEF-C133-4F23-B7B1-B4690E0C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35" y="378005"/>
            <a:ext cx="10515600" cy="1325563"/>
          </a:xfrm>
        </p:spPr>
        <p:txBody>
          <a:bodyPr/>
          <a:lstStyle/>
          <a:p>
            <a:r>
              <a:rPr lang="it-IT" dirty="0"/>
              <a:t>Simulatore </a:t>
            </a:r>
            <a:r>
              <a:rPr lang="it-IT" u="sng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one per il</a:t>
            </a:r>
            <a:br>
              <a:rPr lang="it-IT" dirty="0"/>
            </a:br>
            <a:r>
              <a:rPr lang="it-IT" dirty="0"/>
              <a:t> testing prestazionale </a:t>
            </a:r>
          </a:p>
        </p:txBody>
      </p:sp>
      <p:pic>
        <p:nvPicPr>
          <p:cNvPr id="5" name="Segnaposto contenuto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4C702C01-019B-4CB5-AAE0-8ABBB6B99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27" y="1752600"/>
            <a:ext cx="2706116" cy="2029587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433615-DDF4-43B7-86C6-5ACBC03FC0CE}"/>
              </a:ext>
            </a:extLst>
          </p:cNvPr>
          <p:cNvSpPr txBox="1"/>
          <p:nvPr/>
        </p:nvSpPr>
        <p:spPr>
          <a:xfrm>
            <a:off x="907051" y="1694388"/>
            <a:ext cx="6391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la simulazione è stato utilizzato un emulatore di </a:t>
            </a:r>
            <a:r>
              <a:rPr lang="it-IT" sz="2400" dirty="0" err="1"/>
              <a:t>Raspberry</a:t>
            </a:r>
            <a:r>
              <a:rPr lang="it-IT" sz="2400" dirty="0"/>
              <a:t> </a:t>
            </a:r>
            <a:r>
              <a:rPr lang="it-IT" sz="2400" dirty="0" err="1"/>
              <a:t>Pi</a:t>
            </a:r>
            <a:r>
              <a:rPr lang="it-IT" sz="2400" dirty="0"/>
              <a:t> one con relativo kernel e sistema operativo (</a:t>
            </a:r>
            <a:r>
              <a:rPr lang="it-IT" sz="2400" dirty="0" err="1"/>
              <a:t>Debian</a:t>
            </a:r>
            <a:r>
              <a:rPr lang="it-IT" sz="2400" dirty="0"/>
              <a:t>) </a:t>
            </a:r>
            <a:r>
              <a:rPr lang="it-IT" sz="2400" dirty="0" err="1"/>
              <a:t>Raspbian</a:t>
            </a:r>
            <a:r>
              <a:rPr lang="it-IT" sz="2400" dirty="0"/>
              <a:t> OS, le prestazioni rilevate su alcuni campioni di simulazione sono incoraggianti e favoriscono lo sviluppo di test </a:t>
            </a:r>
          </a:p>
          <a:p>
            <a:r>
              <a:rPr lang="it-IT" sz="2400" dirty="0"/>
              <a:t>sull’ HW vero e proprio</a:t>
            </a:r>
          </a:p>
        </p:txBody>
      </p:sp>
      <p:pic>
        <p:nvPicPr>
          <p:cNvPr id="9" name="Immagine 8" descr="Immagine che contiene segnale, disegnando, maglietta&#10;&#10;Descrizione generata automaticamente">
            <a:extLst>
              <a:ext uri="{FF2B5EF4-FFF2-40B4-BE49-F238E27FC236}">
                <a16:creationId xmlns:a16="http://schemas.microsoft.com/office/drawing/2014/main" id="{13B012C7-5EE1-4237-8EBC-6E409F2E7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27" y="112404"/>
            <a:ext cx="3832233" cy="1640196"/>
          </a:xfrm>
          <a:prstGeom prst="rect">
            <a:avLst/>
          </a:prstGeom>
        </p:spPr>
      </p:pic>
      <p:pic>
        <p:nvPicPr>
          <p:cNvPr id="4" name="Immagine 3" descr="Immagine che contiene uccello, tavolo&#10;&#10;Descrizione generata automaticamente">
            <a:extLst>
              <a:ext uri="{FF2B5EF4-FFF2-40B4-BE49-F238E27FC236}">
                <a16:creationId xmlns:a16="http://schemas.microsoft.com/office/drawing/2014/main" id="{022959ED-761B-470B-9FEC-6DEA9F0F7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57" y="3969783"/>
            <a:ext cx="3514164" cy="1101454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402F73B-EFC2-4DB4-875A-52E665F06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87" y="3960077"/>
            <a:ext cx="3419519" cy="1093956"/>
          </a:xfrm>
          <a:prstGeom prst="rect">
            <a:avLst/>
          </a:prstGeom>
        </p:spPr>
      </p:pic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449CD8F-F0DF-4D76-B554-1BEC83695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38" y="5422247"/>
            <a:ext cx="3325249" cy="1057748"/>
          </a:xfrm>
          <a:prstGeom prst="rect">
            <a:avLst/>
          </a:prstGeom>
        </p:spPr>
      </p:pic>
      <p:pic>
        <p:nvPicPr>
          <p:cNvPr id="14" name="Immagine 13" descr="Immagine che contiene uccello, tavolo&#10;&#10;Descrizione generata automaticamente">
            <a:extLst>
              <a:ext uri="{FF2B5EF4-FFF2-40B4-BE49-F238E27FC236}">
                <a16:creationId xmlns:a16="http://schemas.microsoft.com/office/drawing/2014/main" id="{93D7706F-BC39-46B4-91BA-9F18312607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47" y="5422247"/>
            <a:ext cx="3511959" cy="102166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AA1B11-7878-4CFC-BB3F-5B3106BEB13B}"/>
              </a:ext>
            </a:extLst>
          </p:cNvPr>
          <p:cNvSpPr txBox="1"/>
          <p:nvPr/>
        </p:nvSpPr>
        <p:spPr>
          <a:xfrm>
            <a:off x="3025842" y="5066182"/>
            <a:ext cx="3269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 Layer, 10 nodi ,</a:t>
            </a:r>
            <a:r>
              <a:rPr lang="it-IT" sz="1200" dirty="0" err="1"/>
              <a:t>Relu</a:t>
            </a:r>
            <a:r>
              <a:rPr lang="it-IT" sz="1200" dirty="0"/>
              <a:t> 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FAAA07-1E8C-40E0-A4D3-323009BC947B}"/>
              </a:ext>
            </a:extLst>
          </p:cNvPr>
          <p:cNvSpPr txBox="1"/>
          <p:nvPr/>
        </p:nvSpPr>
        <p:spPr>
          <a:xfrm>
            <a:off x="6464395" y="5066181"/>
            <a:ext cx="3269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(10 Layer, 5 nodi ,</a:t>
            </a:r>
            <a:r>
              <a:rPr lang="it-IT" sz="1200" dirty="0" err="1"/>
              <a:t>softMax</a:t>
            </a:r>
            <a:r>
              <a:rPr lang="it-IT" sz="1200" dirty="0"/>
              <a:t> 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4B63A3-16C7-4BD5-A434-2CB083C486F1}"/>
              </a:ext>
            </a:extLst>
          </p:cNvPr>
          <p:cNvSpPr txBox="1"/>
          <p:nvPr/>
        </p:nvSpPr>
        <p:spPr>
          <a:xfrm>
            <a:off x="3025842" y="6468841"/>
            <a:ext cx="3269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 Layer, 20 nodi ,</a:t>
            </a:r>
            <a:r>
              <a:rPr lang="it-IT" sz="1200" dirty="0" err="1"/>
              <a:t>softSign</a:t>
            </a:r>
            <a:r>
              <a:rPr lang="it-IT" sz="1200" dirty="0"/>
              <a:t> 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9DC807A-F10C-4889-BA11-8EC9D65542F2}"/>
              </a:ext>
            </a:extLst>
          </p:cNvPr>
          <p:cNvSpPr txBox="1"/>
          <p:nvPr/>
        </p:nvSpPr>
        <p:spPr>
          <a:xfrm>
            <a:off x="6464395" y="6414215"/>
            <a:ext cx="3269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(15 Layer, 20 nodi ,</a:t>
            </a:r>
            <a:r>
              <a:rPr lang="it-IT" sz="1200" dirty="0" err="1"/>
              <a:t>softPlus</a:t>
            </a:r>
            <a:r>
              <a:rPr lang="it-IT" sz="1200" dirty="0"/>
              <a:t> 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1BEDE7-64A1-4275-A4F6-D2DEEFEF5489}"/>
              </a:ext>
            </a:extLst>
          </p:cNvPr>
          <p:cNvSpPr txBox="1"/>
          <p:nvPr/>
        </p:nvSpPr>
        <p:spPr>
          <a:xfrm>
            <a:off x="10559143" y="6321881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(*Test effettuati sugli stessi campioni)</a:t>
            </a:r>
          </a:p>
        </p:txBody>
      </p:sp>
    </p:spTree>
    <p:extLst>
      <p:ext uri="{BB962C8B-B14F-4D97-AF65-F5344CB8AC3E}">
        <p14:creationId xmlns:p14="http://schemas.microsoft.com/office/powerpoint/2010/main" val="3707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6C497-1343-4E20-BBAD-A11CAF5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86C529-8D78-41A4-B214-56B0E1D1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struttura ultimata è stata sottoposta ad una fase di testing automatico per validarne la robustezza, nell’immagine sono riportate le coperture dei test.</a:t>
            </a:r>
          </a:p>
        </p:txBody>
      </p:sp>
      <p:pic>
        <p:nvPicPr>
          <p:cNvPr id="4" name="Immagine 3" descr="Immagine che contiene segnale, disegnando, maglietta&#10;&#10;Descrizione generata automaticamente">
            <a:extLst>
              <a:ext uri="{FF2B5EF4-FFF2-40B4-BE49-F238E27FC236}">
                <a16:creationId xmlns:a16="http://schemas.microsoft.com/office/drawing/2014/main" id="{DFC037ED-2B1A-492C-AA57-C11AB5A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27" y="112404"/>
            <a:ext cx="3832233" cy="16401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7141BF-1834-4645-81FB-1D0F29B0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59" y="3086447"/>
            <a:ext cx="5684979" cy="35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51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C1A6624FEFA84CA6026BFA7816717E" ma:contentTypeVersion="12" ma:contentTypeDescription="Creare un nuovo documento." ma:contentTypeScope="" ma:versionID="7e43c5318e78b0562d84be66464d7485">
  <xsd:schema xmlns:xsd="http://www.w3.org/2001/XMLSchema" xmlns:xs="http://www.w3.org/2001/XMLSchema" xmlns:p="http://schemas.microsoft.com/office/2006/metadata/properties" xmlns:ns3="59c4bc5a-f31a-45e6-9b57-616e7056e089" xmlns:ns4="d8feae15-f587-4566-a727-4ef4359b6700" targetNamespace="http://schemas.microsoft.com/office/2006/metadata/properties" ma:root="true" ma:fieldsID="fe07e3caaa09877d86783af7a76fca3a" ns3:_="" ns4:_="">
    <xsd:import namespace="59c4bc5a-f31a-45e6-9b57-616e7056e089"/>
    <xsd:import namespace="d8feae15-f587-4566-a727-4ef4359b67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4bc5a-f31a-45e6-9b57-616e7056e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eae15-f587-4566-a727-4ef4359b670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F2F32D-B095-493F-957B-5C703D4046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F80979-4A30-4154-B8A4-170CD899CA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4bc5a-f31a-45e6-9b57-616e7056e089"/>
    <ds:schemaRef ds:uri="d8feae15-f587-4566-a727-4ef4359b6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729C3-43C4-4B47-BE48-8A5E723AA4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Sviluppo di un tool software per la manutenzione predittiva</vt:lpstr>
      <vt:lpstr>Obiettivo del progetto : </vt:lpstr>
      <vt:lpstr>Struttura del progetto : </vt:lpstr>
      <vt:lpstr>Software di gestione e realizzazione vera e propria della rete neurale </vt:lpstr>
      <vt:lpstr>Simulatore Raspberry Pi one per il  testing prestazionale </vt:lpstr>
      <vt:lpstr>Testing codice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piattaforma software per la manutenzione predittiva</dc:title>
  <dc:creator>matteo cardano</dc:creator>
  <cp:lastModifiedBy>Stefano Lavaggi</cp:lastModifiedBy>
  <cp:revision>6</cp:revision>
  <dcterms:created xsi:type="dcterms:W3CDTF">2020-07-24T21:09:07Z</dcterms:created>
  <dcterms:modified xsi:type="dcterms:W3CDTF">2020-08-05T10:40:26Z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0x01010039C1A6624FEFA84CA6026BFA7816717E</vt:lpwstr>
  </property>
</Properties>
</file>