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5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5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81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74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0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209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3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39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99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31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3DDE1-3306-49B7-B3C3-67644C7B5A34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38867-71D8-4CD6-BE77-F3B82871CE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60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8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7AD779-33CA-21D4-9CD4-4A345D91EA68}"/>
              </a:ext>
            </a:extLst>
          </p:cNvPr>
          <p:cNvSpPr/>
          <p:nvPr/>
        </p:nvSpPr>
        <p:spPr>
          <a:xfrm>
            <a:off x="29980" y="682050"/>
            <a:ext cx="637083" cy="29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4DD58-A98D-573A-0DBF-14E899668914}"/>
              </a:ext>
            </a:extLst>
          </p:cNvPr>
          <p:cNvSpPr/>
          <p:nvPr/>
        </p:nvSpPr>
        <p:spPr>
          <a:xfrm>
            <a:off x="-162390" y="294810"/>
            <a:ext cx="1076792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3218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4F9512-FD92-FB45-F455-355F873C51CC}"/>
              </a:ext>
            </a:extLst>
          </p:cNvPr>
          <p:cNvSpPr/>
          <p:nvPr/>
        </p:nvSpPr>
        <p:spPr>
          <a:xfrm>
            <a:off x="1603948" y="682050"/>
            <a:ext cx="3485213" cy="29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DC7862-14F5-BFC7-B76C-8585A1CF6F41}"/>
              </a:ext>
            </a:extLst>
          </p:cNvPr>
          <p:cNvSpPr/>
          <p:nvPr/>
        </p:nvSpPr>
        <p:spPr>
          <a:xfrm>
            <a:off x="2338466" y="294810"/>
            <a:ext cx="1573967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176577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DD4365-940E-A06F-4966-B0C48BEFE3A8}"/>
              </a:ext>
            </a:extLst>
          </p:cNvPr>
          <p:cNvSpPr/>
          <p:nvPr/>
        </p:nvSpPr>
        <p:spPr>
          <a:xfrm>
            <a:off x="5051684" y="682050"/>
            <a:ext cx="149902" cy="29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E63A4-D9FD-80C9-4BC3-D4E00075460B}"/>
              </a:ext>
            </a:extLst>
          </p:cNvPr>
          <p:cNvSpPr/>
          <p:nvPr/>
        </p:nvSpPr>
        <p:spPr>
          <a:xfrm>
            <a:off x="5014209" y="2340965"/>
            <a:ext cx="3912675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Curly braces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DA51A3-67A4-C0AF-E6E1-0C782CB43DF3}"/>
              </a:ext>
            </a:extLst>
          </p:cNvPr>
          <p:cNvSpPr/>
          <p:nvPr/>
        </p:nvSpPr>
        <p:spPr>
          <a:xfrm>
            <a:off x="82445" y="3904935"/>
            <a:ext cx="149902" cy="299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4A5E31D-00FA-68A3-1DD2-A997406169AE}"/>
              </a:ext>
            </a:extLst>
          </p:cNvPr>
          <p:cNvSpPr/>
          <p:nvPr/>
        </p:nvSpPr>
        <p:spPr>
          <a:xfrm>
            <a:off x="5201586" y="831954"/>
            <a:ext cx="944381" cy="322288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53D1B-AF75-5BEE-6232-32299022C354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>
            <a:off x="232347" y="4054838"/>
            <a:ext cx="49692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7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F6D300-BB99-EB31-94AD-6F7A4F4CD626}"/>
              </a:ext>
            </a:extLst>
          </p:cNvPr>
          <p:cNvSpPr/>
          <p:nvPr/>
        </p:nvSpPr>
        <p:spPr>
          <a:xfrm>
            <a:off x="82445" y="996843"/>
            <a:ext cx="3829988" cy="1543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ED8B-0399-5AAA-0D2F-5731585F6CD8}"/>
              </a:ext>
            </a:extLst>
          </p:cNvPr>
          <p:cNvSpPr/>
          <p:nvPr/>
        </p:nvSpPr>
        <p:spPr>
          <a:xfrm>
            <a:off x="3994879" y="1618935"/>
            <a:ext cx="1573967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Check stuff</a:t>
            </a:r>
          </a:p>
        </p:txBody>
      </p:sp>
    </p:spTree>
    <p:extLst>
      <p:ext uri="{BB962C8B-B14F-4D97-AF65-F5344CB8AC3E}">
        <p14:creationId xmlns:p14="http://schemas.microsoft.com/office/powerpoint/2010/main" val="418239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1E59DF-DDBD-A55E-06BF-273E29197C2A}"/>
              </a:ext>
            </a:extLst>
          </p:cNvPr>
          <p:cNvSpPr/>
          <p:nvPr/>
        </p:nvSpPr>
        <p:spPr>
          <a:xfrm flipV="1">
            <a:off x="82445" y="2510852"/>
            <a:ext cx="3829988" cy="1296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938BC6-A032-33A3-CAB5-D22DDAA1543E}"/>
              </a:ext>
            </a:extLst>
          </p:cNvPr>
          <p:cNvSpPr/>
          <p:nvPr/>
        </p:nvSpPr>
        <p:spPr>
          <a:xfrm>
            <a:off x="3994879" y="2923081"/>
            <a:ext cx="1573967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Do stuff</a:t>
            </a:r>
          </a:p>
        </p:txBody>
      </p:sp>
    </p:spTree>
    <p:extLst>
      <p:ext uri="{BB962C8B-B14F-4D97-AF65-F5344CB8AC3E}">
        <p14:creationId xmlns:p14="http://schemas.microsoft.com/office/powerpoint/2010/main" val="4569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76CCC2-76B7-D44B-8773-20D96262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910ED5-12F6-3A12-9AF9-2EAD35D9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" y="757001"/>
            <a:ext cx="5215516" cy="33727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5CA091-C5EF-AC5A-1D64-7751496EDAF7}"/>
              </a:ext>
            </a:extLst>
          </p:cNvPr>
          <p:cNvSpPr/>
          <p:nvPr/>
        </p:nvSpPr>
        <p:spPr>
          <a:xfrm flipV="1">
            <a:off x="82445" y="3777521"/>
            <a:ext cx="3829988" cy="1873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3B2875-9089-5252-1F5E-B52D1B7E11F3}"/>
              </a:ext>
            </a:extLst>
          </p:cNvPr>
          <p:cNvSpPr/>
          <p:nvPr/>
        </p:nvSpPr>
        <p:spPr>
          <a:xfrm>
            <a:off x="3994879" y="3732546"/>
            <a:ext cx="3320321" cy="299806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FF0000"/>
                </a:solidFill>
              </a:rPr>
              <a:t>Return the result</a:t>
            </a:r>
          </a:p>
        </p:txBody>
      </p:sp>
    </p:spTree>
    <p:extLst>
      <p:ext uri="{BB962C8B-B14F-4D97-AF65-F5344CB8AC3E}">
        <p14:creationId xmlns:p14="http://schemas.microsoft.com/office/powerpoint/2010/main" val="12097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38413-D351-C9B9-B0A5-213AD540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2" r="-3664"/>
          <a:stretch/>
        </p:blipFill>
        <p:spPr>
          <a:xfrm>
            <a:off x="-1" y="0"/>
            <a:ext cx="957072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736C10-B0B7-894F-1022-5B851EF6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1" y="0"/>
            <a:ext cx="9144000" cy="5588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EC90FD-86CE-2E0D-CE4F-3DADBC91BA4C}"/>
              </a:ext>
            </a:extLst>
          </p:cNvPr>
          <p:cNvSpPr/>
          <p:nvPr/>
        </p:nvSpPr>
        <p:spPr>
          <a:xfrm>
            <a:off x="82445" y="839449"/>
            <a:ext cx="3829988" cy="1326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F411A-59FA-F97E-CD5A-D0286DF72188}"/>
              </a:ext>
            </a:extLst>
          </p:cNvPr>
          <p:cNvSpPr/>
          <p:nvPr/>
        </p:nvSpPr>
        <p:spPr>
          <a:xfrm>
            <a:off x="3987385" y="1373964"/>
            <a:ext cx="2630773" cy="25760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000" b="1" dirty="0">
                <a:solidFill>
                  <a:srgbClr val="FF0000"/>
                </a:solidFill>
              </a:rPr>
              <a:t>Easy to run these bits for building the function in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191010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616EC-00E7-D349-1EE8-70C0EC9F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1" y="0"/>
            <a:ext cx="8729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7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23</Words>
  <Application>Microsoft Office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Hanigan</dc:creator>
  <cp:lastModifiedBy>Ivan Hanigan</cp:lastModifiedBy>
  <cp:revision>5</cp:revision>
  <dcterms:created xsi:type="dcterms:W3CDTF">2024-09-13T00:45:02Z</dcterms:created>
  <dcterms:modified xsi:type="dcterms:W3CDTF">2024-09-13T01:44:36Z</dcterms:modified>
</cp:coreProperties>
</file>