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91" y="919390"/>
            <a:ext cx="12107115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grpSp>
        <p:nvGrpSpPr>
          <p:cNvPr id="43" name="Group 42"/>
          <p:cNvGrpSpPr/>
          <p:nvPr/>
        </p:nvGrpSpPr>
        <p:grpSpPr>
          <a:xfrm>
            <a:off x="-539899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09"/>
            <a:ext cx="46736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7" y="2708476"/>
            <a:ext cx="4417807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7" y="4421083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98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72628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1295400"/>
            <a:ext cx="47752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39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69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605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98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839" y="350436"/>
            <a:ext cx="9366325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7" y="1752601"/>
            <a:ext cx="9406272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8"/>
            <a:ext cx="12192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5664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962"/>
            <a:ext cx="97536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009"/>
            <a:ext cx="97536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12192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53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9FA09-F834-4ADB-8292-DF3BC1F83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FB9774-3917-4C99-B5D9-B5210C20D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3B36-0BF3-4169-86D7-2C44F406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2963-84B1-4E6A-B1D6-78206F9EFD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Familiarizarse con las alternativas disponibles para visualizar y analizar datos de microbioma</a:t>
            </a:r>
          </a:p>
          <a:p>
            <a:r>
              <a:rPr lang="es-PE" dirty="0"/>
              <a:t>Diferenciar entre análisis restringidos y no restringido</a:t>
            </a:r>
          </a:p>
          <a:p>
            <a:r>
              <a:rPr lang="es-PE" dirty="0"/>
              <a:t>Familiarizarse con formas de probar diferencias de comunidades</a:t>
            </a:r>
          </a:p>
          <a:p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C9B6-CC5D-4B8B-BAF0-EF6A2CF03E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414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73819-4D97-44C4-B0A9-76822067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Analisis</a:t>
            </a:r>
            <a:r>
              <a:rPr lang="es-PE" dirty="0"/>
              <a:t> en </a:t>
            </a:r>
            <a:r>
              <a:rPr lang="es-PE" dirty="0" err="1"/>
              <a:t>phyloseq</a:t>
            </a:r>
            <a:endParaRPr lang="es-P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785E9E-E625-45A6-A13E-D1624D9AAE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dirty="0"/>
              <a:t>Repaso ordenaciones</a:t>
            </a:r>
          </a:p>
          <a:p>
            <a:r>
              <a:rPr lang="es-PE" dirty="0"/>
              <a:t>Ordenaciones no restringidas NMDS, PCOA</a:t>
            </a:r>
          </a:p>
          <a:p>
            <a:r>
              <a:rPr lang="es-PE" dirty="0"/>
              <a:t>Ordenaciones restringidas</a:t>
            </a:r>
          </a:p>
          <a:p>
            <a:r>
              <a:rPr lang="es-PE" dirty="0"/>
              <a:t>CAP</a:t>
            </a:r>
          </a:p>
          <a:p>
            <a:r>
              <a:rPr lang="es-PE" dirty="0"/>
              <a:t>PERMANOVA y PERMDISP</a:t>
            </a:r>
          </a:p>
          <a:p>
            <a:r>
              <a:rPr lang="es-PE" dirty="0" err="1"/>
              <a:t>Tests</a:t>
            </a:r>
            <a:r>
              <a:rPr lang="es-PE" dirty="0"/>
              <a:t> de Mantel</a:t>
            </a:r>
          </a:p>
          <a:p>
            <a:r>
              <a:rPr lang="es-PE" dirty="0" err="1"/>
              <a:t>Particion</a:t>
            </a:r>
            <a:r>
              <a:rPr lang="es-PE" dirty="0"/>
              <a:t> </a:t>
            </a:r>
            <a:r>
              <a:rPr lang="es-PE"/>
              <a:t>de varianza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7FAA72-4ACD-4AB9-AAFD-4E900540551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 err="1"/>
              <a:t>Heatmaps</a:t>
            </a:r>
            <a:endParaRPr lang="es-PE" dirty="0"/>
          </a:p>
          <a:p>
            <a:r>
              <a:rPr lang="es-PE" dirty="0"/>
              <a:t>Networks</a:t>
            </a:r>
          </a:p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638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463A-4B02-4E0E-999D-3D05ACF7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Caracteristicas</a:t>
            </a:r>
            <a:r>
              <a:rPr lang="es-PE" dirty="0"/>
              <a:t> de datos de </a:t>
            </a:r>
            <a:r>
              <a:rPr lang="es-PE" dirty="0" err="1"/>
              <a:t>Omica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F947-522B-4691-B867-9E32F91DCB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Resultados masivos</a:t>
            </a:r>
          </a:p>
          <a:p>
            <a:r>
              <a:rPr lang="es-PE" dirty="0"/>
              <a:t>Muchas variables, pocas replicas</a:t>
            </a:r>
          </a:p>
          <a:p>
            <a:r>
              <a:rPr lang="es-PE" dirty="0" err="1"/>
              <a:t>Desafios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5E5A-553F-4EC3-B47A-60DBA31F66F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Herramientas especializadas para reducir la complejidad</a:t>
            </a:r>
          </a:p>
          <a:p>
            <a:r>
              <a:rPr lang="es-PE" dirty="0"/>
              <a:t>Hacer comparación con todas las variables</a:t>
            </a:r>
          </a:p>
        </p:txBody>
      </p:sp>
    </p:spTree>
    <p:extLst>
      <p:ext uri="{BB962C8B-B14F-4D97-AF65-F5344CB8AC3E}">
        <p14:creationId xmlns:p14="http://schemas.microsoft.com/office/powerpoint/2010/main" val="36700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9FF5-A3A7-4942-81C9-0CF28F46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Ordenaciones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FDFE-046E-455A-90C7-675A55EC6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Formas de representar en dos o tres dimensiones datos de muchas dimensiones</a:t>
            </a:r>
          </a:p>
          <a:p>
            <a:r>
              <a:rPr lang="es-PE" dirty="0"/>
              <a:t>Reduce peso a variables poco </a:t>
            </a:r>
            <a:r>
              <a:rPr lang="es-PE" dirty="0" err="1"/>
              <a:t>inportantes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3683-95FD-46C1-B199-DF778AE135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PCA (Maximiza varianza explicada en primeros ejes)</a:t>
            </a:r>
          </a:p>
          <a:p>
            <a:r>
              <a:rPr lang="es-PE" dirty="0"/>
              <a:t>NMDS (iterativa)</a:t>
            </a:r>
          </a:p>
        </p:txBody>
      </p:sp>
    </p:spTree>
    <p:extLst>
      <p:ext uri="{BB962C8B-B14F-4D97-AF65-F5344CB8AC3E}">
        <p14:creationId xmlns:p14="http://schemas.microsoft.com/office/powerpoint/2010/main" val="197185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B91F-4E93-4C1D-8309-8D9B3667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NMDS + </a:t>
            </a:r>
            <a:r>
              <a:rPr lang="es-PE" dirty="0" err="1"/>
              <a:t>env.fit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94FB-C783-419C-B36D-DE90BEDD11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DFD9-E883-463A-A124-8D48DCEA8C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10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756-0E28-4515-BD8B-013B1E9F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Ordenaciones restringidas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F5E1-FEB2-4719-975C-095A58A8D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Maximizan la variación explicada por variables secundarias</a:t>
            </a:r>
          </a:p>
          <a:p>
            <a:r>
              <a:rPr lang="es-PE" dirty="0" err="1"/>
              <a:t>Ordenacion</a:t>
            </a:r>
            <a:r>
              <a:rPr lang="es-PE" dirty="0"/>
              <a:t> puede que no sea representativa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B7E2-6A9B-4039-8F84-56BC96B213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560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36DC-C443-4BEA-9470-C231AFE3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8EE8-0BD9-4796-89D3-9723A93D38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EC69B-A804-4005-A058-CB117E791F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41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7D34-18DE-4339-A0BC-9C464F27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E1DC-BD30-468D-815E-23ABE414EA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22B9B-916B-41FA-99D8-E8D611E037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953975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133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Helvetica Neue</vt:lpstr>
      <vt:lpstr>blues</vt:lpstr>
      <vt:lpstr>PowerPoint Presentation</vt:lpstr>
      <vt:lpstr>Objetivos</vt:lpstr>
      <vt:lpstr>Analisis en phyloseq</vt:lpstr>
      <vt:lpstr>Caracteristicas de datos de Omica</vt:lpstr>
      <vt:lpstr>Ordenaciones</vt:lpstr>
      <vt:lpstr>Ejemplo NMDS + env.fit</vt:lpstr>
      <vt:lpstr>Ordenaciones restringidas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7</cp:revision>
  <dcterms:created xsi:type="dcterms:W3CDTF">2018-02-17T08:00:18Z</dcterms:created>
  <dcterms:modified xsi:type="dcterms:W3CDTF">2018-03-09T09:05:35Z</dcterms:modified>
</cp:coreProperties>
</file>