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2B23-DC8D-46E0-B9A2-7F8739CF5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7411D-8BA5-4D53-990E-3221B3AA4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4AAF-1FB1-4D90-957A-91199EBB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9888-6933-4EE3-A375-B011C4E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7FDA-0C85-4F06-8BDB-59AB45F0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7D73-4319-415A-9305-71855A51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D007F-FFF6-4687-BB72-4647A0CB1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15993-AF02-4E8E-A3C6-58B62F2B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D715B-6D11-47AC-90BC-05FCFE4B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1C6D-3EA7-458E-BE5F-13258D02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603ED-7515-468D-A277-A3F8B4C3D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55E23-8870-469A-BDE5-BD5E1A183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CC3E-8BD4-4868-ACAE-62F2B48D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1953-6EA7-470C-BC18-1C617232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A075-DC57-4033-A3D3-4F771ED5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6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64DA-1E90-49A0-B2A7-2EEA1025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3CFF-BFB7-4D68-BB90-39BBF6C6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117D2-84D5-486C-88FC-E3C4E181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05C5B-DA84-4A96-B6A1-D44733E7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49C16-1809-40C9-BE5F-6E36F508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9CBC-FD62-4C57-8E55-0A86A64D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18F52-141A-4A18-8889-60D9E6484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8ACE-9409-4E23-ABF5-F5509FBC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B564-5915-4421-B909-CEBE2B79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01925-F28A-400E-9F15-4610F82B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6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5CD6-9C0D-4381-AF9F-6B56110E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20DA-DD5F-4280-9F4C-79402487C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981D1-7CDC-4801-8C25-FE25F5EAC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F33F5-919B-4151-9A02-5623576E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7C14C-4A21-4574-873D-F5A2555C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FC4FE-82E0-4420-8E39-FD85A08E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5E86-6677-4B48-A35E-30C01180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1BD23-B4C5-41A6-9A9D-516CAE74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C072F-429E-4142-A6B9-350650DC7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5BB41-AB1A-4A4F-B5F8-0484CD7F8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70232-5B21-4A23-9EEF-0768E3DC3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44E07-0E7A-45D3-B3F9-588C46DF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302B1-A9E5-42DD-BFDB-F2644DD3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5095F-64A8-49C4-8244-9FEB5AD9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6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EBD9-18D0-4333-8DD2-C01A17C5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F4DEE-DB2C-4786-A2E6-108757B3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6C915-AE9D-4887-8917-714F9279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80675-4ECB-472B-9DDD-1EAB76C9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6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11AC9-0E55-4D44-A92B-8EBCAFC6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2D87C-F02A-473C-8C0B-744D8753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AB3-C397-47CA-99C4-99A6D07E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E201-FC0B-44C2-A67E-39CD758C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E37C-0EEC-4E41-8785-BEF22FD8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796D9-4A16-4BAC-8E3C-EFBFEF167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2BE23-6E6B-4F69-9C25-947D0424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F6C2-F38D-49A6-9528-78DA8B9E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88D2D-1F41-4FA3-8131-6535BB13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2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CA1D-F615-47E2-B599-72E9F073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0561F-8803-44CE-A221-E1F673D35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475C0-3C2B-46B4-9E3E-85AB6760C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A5B85-4C23-4CD4-AE91-DBC9669F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E3824-B84E-46CA-A7E4-A9E2E0A6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A37D-C646-4A5A-8356-3FB966AF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55D41-A5A4-42DD-A084-CFCBD6EC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2E89-4627-4FC7-B98F-53322FC7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681A-8A97-4179-AD6E-F95E99D33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C178-C894-4B25-BA0A-46BB568C060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11A5-DBC9-4411-89B4-637076EAC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70F9-E4FD-4942-9A8F-F19074CD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0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2735-AE15-4420-8340-5B3E62171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5DFEA-785A-4C58-954A-61C81A121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9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C73819-4D97-44C4-B0A9-76822067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Analisis</a:t>
            </a:r>
            <a:r>
              <a:rPr lang="es-PE" dirty="0"/>
              <a:t> en </a:t>
            </a:r>
            <a:r>
              <a:rPr lang="es-PE" dirty="0" err="1"/>
              <a:t>phyloseq</a:t>
            </a:r>
            <a:endParaRPr lang="es-P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785E9E-E625-45A6-A13E-D1624D9AAE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 dirty="0"/>
              <a:t>Repaso ordenaciones</a:t>
            </a:r>
          </a:p>
          <a:p>
            <a:r>
              <a:rPr lang="es-PE" dirty="0"/>
              <a:t>Ordenaciones no restringidas NMDS, PCOA</a:t>
            </a:r>
          </a:p>
          <a:p>
            <a:r>
              <a:rPr lang="es-PE" dirty="0"/>
              <a:t>Ordenaciones restringidas</a:t>
            </a:r>
          </a:p>
          <a:p>
            <a:r>
              <a:rPr lang="es-PE" dirty="0"/>
              <a:t>CAP</a:t>
            </a:r>
          </a:p>
          <a:p>
            <a:r>
              <a:rPr lang="es-PE" dirty="0"/>
              <a:t>PERMANOVA y PERMDISP</a:t>
            </a:r>
          </a:p>
          <a:p>
            <a:r>
              <a:rPr lang="es-PE" dirty="0" err="1"/>
              <a:t>Tests</a:t>
            </a:r>
            <a:r>
              <a:rPr lang="es-PE" dirty="0"/>
              <a:t> de Mantel</a:t>
            </a:r>
          </a:p>
          <a:p>
            <a:r>
              <a:rPr lang="es-PE" dirty="0" err="1"/>
              <a:t>Particion</a:t>
            </a:r>
            <a:r>
              <a:rPr lang="es-PE" dirty="0"/>
              <a:t> </a:t>
            </a:r>
            <a:r>
              <a:rPr lang="es-PE"/>
              <a:t>de varianza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7FAA72-4ACD-4AB9-AAFD-4E90054055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638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Analisis en phyloseq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3</cp:revision>
  <dcterms:created xsi:type="dcterms:W3CDTF">2018-02-17T08:00:18Z</dcterms:created>
  <dcterms:modified xsi:type="dcterms:W3CDTF">2018-03-07T23:55:13Z</dcterms:modified>
</cp:coreProperties>
</file>