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0"/>
  </p:notesMasterIdLst>
  <p:sldIdLst>
    <p:sldId id="256" r:id="rId2"/>
    <p:sldId id="372" r:id="rId3"/>
    <p:sldId id="373" r:id="rId4"/>
    <p:sldId id="379" r:id="rId5"/>
    <p:sldId id="335" r:id="rId6"/>
    <p:sldId id="336" r:id="rId7"/>
    <p:sldId id="337" r:id="rId8"/>
    <p:sldId id="338" r:id="rId9"/>
    <p:sldId id="339" r:id="rId10"/>
    <p:sldId id="341" r:id="rId11"/>
    <p:sldId id="342" r:id="rId12"/>
    <p:sldId id="344" r:id="rId13"/>
    <p:sldId id="345" r:id="rId14"/>
    <p:sldId id="346" r:id="rId15"/>
    <p:sldId id="347" r:id="rId16"/>
    <p:sldId id="349" r:id="rId17"/>
    <p:sldId id="350" r:id="rId18"/>
    <p:sldId id="351" r:id="rId19"/>
    <p:sldId id="352" r:id="rId20"/>
    <p:sldId id="364" r:id="rId21"/>
    <p:sldId id="374" r:id="rId22"/>
    <p:sldId id="375" r:id="rId23"/>
    <p:sldId id="376" r:id="rId24"/>
    <p:sldId id="377" r:id="rId25"/>
    <p:sldId id="378" r:id="rId26"/>
    <p:sldId id="360" r:id="rId27"/>
    <p:sldId id="361" r:id="rId28"/>
    <p:sldId id="3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72"/>
            <p14:sldId id="373"/>
            <p14:sldId id="379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87138" autoAdjust="0"/>
  </p:normalViewPr>
  <p:slideViewPr>
    <p:cSldViewPr>
      <p:cViewPr varScale="1">
        <p:scale>
          <a:sx n="72" d="100"/>
          <a:sy n="72" d="100"/>
        </p:scale>
        <p:origin x="168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</a:t>
            </a:r>
            <a:r>
              <a:rPr lang="en-AU" dirty="0"/>
              <a:t> de </a:t>
            </a:r>
            <a:r>
              <a:rPr lang="en-AU" dirty="0" err="1"/>
              <a:t>comunidades</a:t>
            </a:r>
            <a:r>
              <a:rPr lang="en-AU" dirty="0"/>
              <a:t> </a:t>
            </a:r>
            <a:r>
              <a:rPr lang="es-PE" dirty="0"/>
              <a:t>microbianas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 cstate="print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few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dirty="0"/>
              <a:t>https://github.com/carden24/MIC506-Workshop.</a:t>
            </a:r>
          </a:p>
          <a:p>
            <a:pPr lvl="1"/>
            <a:r>
              <a:rPr lang="en-US" dirty="0"/>
              <a:t>Slides.</a:t>
            </a:r>
          </a:p>
          <a:p>
            <a:pPr lvl="1"/>
            <a:r>
              <a:rPr lang="en-US" dirty="0"/>
              <a:t>Files required for computer session.</a:t>
            </a:r>
          </a:p>
          <a:p>
            <a:pPr lvl="1"/>
            <a:r>
              <a:rPr lang="en-US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35129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Sp1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Helvetica Neue" panose="02000503000000020004" pitchFamily="2"/>
                        </a:rPr>
                        <a:t>Sp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Multivariate analysis in microbial ecology [</a:t>
            </a:r>
            <a:r>
              <a:rPr lang="en-AU" sz="2400" dirty="0" err="1"/>
              <a:t>Minireview</a:t>
            </a:r>
            <a:r>
              <a:rPr lang="en-AU" sz="2400" dirty="0"/>
              <a:t>].</a:t>
            </a:r>
            <a:endParaRPr lang="en-US" sz="2400" dirty="0"/>
          </a:p>
          <a:p>
            <a:r>
              <a:rPr lang="en-US" sz="2400" dirty="0"/>
              <a:t>Tree diversity analysis [Book]. (Free, includes R codes).</a:t>
            </a:r>
          </a:p>
          <a:p>
            <a:r>
              <a:rPr lang="en-US" sz="2400" dirty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9579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Alpha</a:t>
            </a:r>
          </a:p>
          <a:p>
            <a:r>
              <a:rPr lang="en-US" sz="2400" dirty="0"/>
              <a:t>Within a community (Species diversity in a site or habitat)</a:t>
            </a:r>
          </a:p>
          <a:p>
            <a:r>
              <a:rPr lang="en-US" sz="2400" dirty="0"/>
              <a:t>Richness, evenness</a:t>
            </a:r>
          </a:p>
          <a:p>
            <a:r>
              <a:rPr lang="en-US" sz="2400" dirty="0"/>
              <a:t>Chao1, Simpson, Shannon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Beta</a:t>
            </a:r>
          </a:p>
          <a:p>
            <a:r>
              <a:rPr lang="en-US" sz="2400" dirty="0"/>
              <a:t>Among communities (Differentiation of habitats)</a:t>
            </a:r>
          </a:p>
          <a:p>
            <a:r>
              <a:rPr lang="en-US" sz="2400" dirty="0"/>
              <a:t>Sorensen, </a:t>
            </a:r>
            <a:r>
              <a:rPr lang="en-US" sz="2400" dirty="0" err="1"/>
              <a:t>Jaccard</a:t>
            </a:r>
            <a:r>
              <a:rPr lang="en-US" sz="2400" dirty="0"/>
              <a:t>, Bray-Curtis, </a:t>
            </a:r>
            <a:r>
              <a:rPr lang="en-US" sz="2400" dirty="0" err="1"/>
              <a:t>Unifrac</a:t>
            </a:r>
            <a:endParaRPr lang="en-US" sz="2400" dirty="0"/>
          </a:p>
          <a:p>
            <a:r>
              <a:rPr lang="en-US" sz="2400" dirty="0"/>
              <a:t>Clustering,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NMDS)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20000" cy="255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the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 B?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Biodiversity:</a:t>
            </a: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/>
              <a:t>Totality of genes, species and ecosystems of a region</a:t>
            </a:r>
            <a:endParaRPr lang="en-AU" sz="24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2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 err="1"/>
              <a:t>Magurran</a:t>
            </a:r>
            <a:r>
              <a:rPr lang="en-AU" sz="2000" dirty="0"/>
              <a:t>:</a:t>
            </a: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The variety and abundance of species in a defined study unit.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Alpha diversity</a:t>
            </a:r>
            <a:r>
              <a:rPr lang="en-AU" sz="2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9587</TotalTime>
  <Words>1112</Words>
  <Application>Microsoft Office PowerPoint</Application>
  <PresentationFormat>On-screen Show (4:3)</PresentationFormat>
  <Paragraphs>274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Helvetica Neue</vt:lpstr>
      <vt:lpstr>Optima</vt:lpstr>
      <vt:lpstr>Times</vt:lpstr>
      <vt:lpstr>Wingdings</vt:lpstr>
      <vt:lpstr>blues</vt:lpstr>
      <vt:lpstr>Análisis de comunidades microbianas</vt:lpstr>
      <vt:lpstr>Workshop structure</vt:lpstr>
      <vt:lpstr>Objetives</vt:lpstr>
      <vt:lpstr>FAQs in Microbial ecology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  <vt:lpstr>FAQs in Microbial ecology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213</cp:revision>
  <dcterms:created xsi:type="dcterms:W3CDTF">2013-08-30T15:34:36Z</dcterms:created>
  <dcterms:modified xsi:type="dcterms:W3CDTF">2018-03-15T04:21:10Z</dcterms:modified>
</cp:coreProperties>
</file>