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1" r:id="rId4"/>
    <p:sldId id="266" r:id="rId5"/>
    <p:sldId id="264" r:id="rId6"/>
    <p:sldId id="269" r:id="rId7"/>
    <p:sldId id="258" r:id="rId8"/>
    <p:sldId id="268" r:id="rId9"/>
    <p:sldId id="267" r:id="rId10"/>
    <p:sldId id="27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2"/>
            <p14:sldId id="271"/>
            <p14:sldId id="266"/>
            <p14:sldId id="264"/>
            <p14:sldId id="269"/>
            <p14:sldId id="258"/>
            <p14:sldId id="268"/>
            <p14:sldId id="267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pre-clustering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task</a:t>
            </a:r>
          </a:p>
          <a:p>
            <a:endParaRPr lang="en-AU" sz="2400" dirty="0" smtClean="0"/>
          </a:p>
          <a:p>
            <a:r>
              <a:rPr lang="en-AU" sz="2400" dirty="0" smtClean="0"/>
              <a:t>Run 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questions</a:t>
            </a:r>
          </a:p>
          <a:p>
            <a:endParaRPr lang="en-AU" sz="2400" dirty="0" smtClean="0"/>
          </a:p>
          <a:p>
            <a:r>
              <a:rPr lang="en-AU" sz="2400" dirty="0" smtClean="0"/>
              <a:t>How many species were detected in total?</a:t>
            </a:r>
          </a:p>
          <a:p>
            <a:r>
              <a:rPr lang="en-AU" sz="2400" dirty="0" smtClean="0"/>
              <a:t>Which treatment has more species?</a:t>
            </a:r>
          </a:p>
          <a:p>
            <a:r>
              <a:rPr lang="en-AU" sz="2400" dirty="0" smtClean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here</a:t>
            </a:r>
          </a:p>
          <a:p>
            <a:pPr marL="0" indent="0">
              <a:buNone/>
            </a:pP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smtClean="0"/>
              <a:t>github.com/carden24/MIC506-Workshop</a:t>
            </a:r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1. 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2. 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r>
              <a:rPr lang="en-AU" sz="2800" b="1" dirty="0" smtClean="0"/>
              <a:t>3. GUI</a:t>
            </a:r>
            <a:endParaRPr lang="en-AU" sz="2800" b="1" dirty="0"/>
          </a:p>
          <a:p>
            <a:endParaRPr lang="en-AU" sz="24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Clean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panose="02000503000000020004" pitchFamily="2"/>
              </a:rPr>
              <a:t>Aligned sequences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Refined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 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panose="02000503000000020004" pitchFamily="2"/>
              </a:rPr>
              <a:t>Sites by species table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Raw Sequences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result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Final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 OTUs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of </a:t>
            </a:r>
            <a:r>
              <a:rPr lang="en-AU" i="1" dirty="0" err="1" smtClean="0"/>
              <a:t>stability.batch</a:t>
            </a:r>
            <a:endParaRPr lang="en-AU" i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/>
              <a:t>Plattform</a:t>
            </a:r>
            <a:r>
              <a:rPr lang="en-AU" dirty="0" smtClean="0"/>
              <a:t>-specific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 approach</a:t>
            </a:r>
            <a:endParaRPr lang="en-US" dirty="0"/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Make.contigs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4230</TotalTime>
  <Words>425</Words>
  <Application>Microsoft Office PowerPoint</Application>
  <PresentationFormat>On-screen Show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blues</vt:lpstr>
      <vt:lpstr>Mothur MiSeq Processing</vt:lpstr>
      <vt:lpstr>Objectives                  Requirements</vt:lpstr>
      <vt:lpstr>How can I run mothur?</vt:lpstr>
      <vt:lpstr>Pipeline</vt:lpstr>
      <vt:lpstr>stability.files</vt:lpstr>
      <vt:lpstr>PowerPoint Presentation</vt:lpstr>
      <vt:lpstr>Contents of stability.batch</vt:lpstr>
      <vt:lpstr>Multiplex approach</vt:lpstr>
      <vt:lpstr>Make.contigs()</vt:lpstr>
      <vt:lpstr>What is pre-clustering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43</cp:revision>
  <dcterms:created xsi:type="dcterms:W3CDTF">2016-02-04T23:31:52Z</dcterms:created>
  <dcterms:modified xsi:type="dcterms:W3CDTF">2016-03-14T06:46:21Z</dcterms:modified>
</cp:coreProperties>
</file>