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642abd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642ab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642abd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642abd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642abd3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642abd3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42abd31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42abd31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proyecto final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 D.</a:t>
            </a:r>
            <a:r>
              <a:rPr lang="es"/>
              <a:t>cárdenas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que se trata my proyecto final?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my proyecto final es el nombre de una </a:t>
            </a:r>
            <a:r>
              <a:rPr lang="es"/>
              <a:t>página</a:t>
            </a:r>
            <a:r>
              <a:rPr lang="es"/>
              <a:t> </a:t>
            </a:r>
            <a:r>
              <a:rPr lang="es"/>
              <a:t>web</a:t>
            </a:r>
            <a:r>
              <a:rPr lang="es"/>
              <a:t> que yo e creado y se trata </a:t>
            </a:r>
            <a:r>
              <a:rPr lang="es"/>
              <a:t>básicamente</a:t>
            </a:r>
            <a:r>
              <a:rPr lang="es"/>
              <a:t> una </a:t>
            </a:r>
            <a:r>
              <a:rPr lang="es"/>
              <a:t>presentación</a:t>
            </a:r>
            <a:r>
              <a:rPr lang="es"/>
              <a:t> de mis </a:t>
            </a:r>
            <a:r>
              <a:rPr lang="es"/>
              <a:t>habilidades</a:t>
            </a:r>
            <a:r>
              <a:rPr lang="es"/>
              <a:t> para la creación de </a:t>
            </a:r>
            <a:r>
              <a:rPr lang="es"/>
              <a:t>páginas</a:t>
            </a:r>
            <a:r>
              <a:rPr lang="es"/>
              <a:t> </a:t>
            </a:r>
            <a:r>
              <a:rPr lang="es"/>
              <a:t>web</a:t>
            </a:r>
            <a:r>
              <a:rPr lang="es"/>
              <a:t> y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adelante</a:t>
            </a:r>
            <a:r>
              <a:rPr lang="es"/>
              <a:t> les </a:t>
            </a:r>
            <a:r>
              <a:rPr lang="es"/>
              <a:t>estaré</a:t>
            </a:r>
            <a:r>
              <a:rPr lang="es"/>
              <a:t> hablando de </a:t>
            </a:r>
            <a:r>
              <a:rPr lang="es"/>
              <a:t>cómo</a:t>
            </a:r>
            <a:r>
              <a:rPr lang="es"/>
              <a:t> la creé cuanto me </a:t>
            </a:r>
            <a:r>
              <a:rPr lang="es"/>
              <a:t>costó</a:t>
            </a:r>
            <a:r>
              <a:rPr lang="es"/>
              <a:t> </a:t>
            </a:r>
            <a:r>
              <a:rPr lang="es"/>
              <a:t>porque</a:t>
            </a:r>
            <a:r>
              <a:rPr lang="es"/>
              <a:t> hice la </a:t>
            </a:r>
            <a:r>
              <a:rPr lang="es"/>
              <a:t>página</a:t>
            </a:r>
            <a:r>
              <a:rPr lang="es"/>
              <a:t> y de donde lo </a:t>
            </a:r>
            <a:r>
              <a:rPr lang="es"/>
              <a:t>aprendí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</a:t>
            </a:r>
            <a:r>
              <a:rPr lang="es"/>
              <a:t>aprendí</a:t>
            </a:r>
            <a:r>
              <a:rPr lang="es"/>
              <a:t> en en este proyecto?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 que </a:t>
            </a:r>
            <a:r>
              <a:rPr lang="es"/>
              <a:t>aprendí</a:t>
            </a:r>
            <a:r>
              <a:rPr lang="es"/>
              <a:t> es como crear una pagina mas </a:t>
            </a:r>
            <a:r>
              <a:rPr lang="es"/>
              <a:t>concreta</a:t>
            </a:r>
            <a:r>
              <a:rPr lang="es"/>
              <a:t> me refiero que la </a:t>
            </a:r>
            <a:r>
              <a:rPr lang="es"/>
              <a:t>página</a:t>
            </a:r>
            <a:r>
              <a:rPr lang="es"/>
              <a:t> no sea tan </a:t>
            </a:r>
            <a:r>
              <a:rPr lang="es"/>
              <a:t>simple sino que las paginas ya sean más elaboradas y mejores con enlaces o hipervínculo con estilo y con imágenes y ya las páginas que vaya a crear más adelante me quedaran mejores.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se me </a:t>
            </a:r>
            <a:r>
              <a:rPr lang="es"/>
              <a:t>dificulto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 que yo casi no daba era </a:t>
            </a:r>
            <a:r>
              <a:rPr lang="es"/>
              <a:t>colocarle</a:t>
            </a:r>
            <a:r>
              <a:rPr lang="es"/>
              <a:t> el diseño </a:t>
            </a:r>
            <a:r>
              <a:rPr lang="es"/>
              <a:t>preseleccionado ami código en atom decía que entrara en bootstrap y copiara el diseño de unos ejemplos que aparecian hay y uno tenía que copiar el código y pegarlo en atom y uno tenía que hacer el resto pero yo no sabía que uno tenía que registrarse me registre y no funciono entonces yo quede pensando que voy hacer ahora y se me ocurrió dar en ver codigo fuente de la pagina y asi fue q me arrojo el codigo y asi fue que  pude tener un código preseleccionado en bootstrap.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quiero hacer en el futuro a mi pagina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 </a:t>
            </a:r>
            <a:r>
              <a:rPr lang="es"/>
              <a:t>único</a:t>
            </a:r>
            <a:r>
              <a:rPr lang="es"/>
              <a:t> que quiero </a:t>
            </a:r>
            <a:r>
              <a:rPr lang="es"/>
              <a:t>cambiar</a:t>
            </a:r>
            <a:r>
              <a:rPr lang="es"/>
              <a:t> de mi </a:t>
            </a:r>
            <a:r>
              <a:rPr lang="es"/>
              <a:t>página</a:t>
            </a:r>
            <a:r>
              <a:rPr lang="es"/>
              <a:t> es el </a:t>
            </a:r>
            <a:r>
              <a:rPr lang="es"/>
              <a:t>enlace</a:t>
            </a:r>
            <a:r>
              <a:rPr lang="es"/>
              <a:t> de </a:t>
            </a:r>
            <a:r>
              <a:rPr lang="es"/>
              <a:t>supuestamente</a:t>
            </a:r>
            <a:r>
              <a:rPr lang="es"/>
              <a:t> de mi colegio lo que pasa que mi colegio que es nuevo y no tiene una </a:t>
            </a:r>
            <a:r>
              <a:rPr lang="es"/>
              <a:t>página a ora que llegue al colegio los tres que estamos en este bootcamp y le vamos hacer una pagina que va hacer la mejor de todas ya que la vamos hacer de corazón y no por dinero que es lo que hacen los otros programadores de páginas web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